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1"/>
  </p:sldMasterIdLst>
  <p:notesMasterIdLst>
    <p:notesMasterId r:id="rId12"/>
  </p:notesMasterIdLst>
  <p:sldIdLst>
    <p:sldId id="270" r:id="rId2"/>
    <p:sldId id="264" r:id="rId3"/>
    <p:sldId id="260" r:id="rId4"/>
    <p:sldId id="316" r:id="rId5"/>
    <p:sldId id="308" r:id="rId6"/>
    <p:sldId id="309" r:id="rId7"/>
    <p:sldId id="321" r:id="rId8"/>
    <p:sldId id="293" r:id="rId9"/>
    <p:sldId id="322" r:id="rId10"/>
    <p:sldId id="323"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1" d="100"/>
          <a:sy n="81" d="100"/>
        </p:scale>
        <p:origin x="82" y="16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7CB2AA-532E-4347-9BEA-A83F5F938F0C}" type="datetimeFigureOut">
              <a:rPr lang="de-AT" smtClean="0"/>
              <a:t>24.08.2021</a:t>
            </a:fld>
            <a:endParaRPr lang="de-AT"/>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884E0E-7BFC-406E-8F99-AD7A1570992B}" type="slidenum">
              <a:rPr lang="de-AT" smtClean="0"/>
              <a:t>‹Nr.›</a:t>
            </a:fld>
            <a:endParaRPr lang="de-AT"/>
          </a:p>
        </p:txBody>
      </p:sp>
    </p:spTree>
    <p:extLst>
      <p:ext uri="{BB962C8B-B14F-4D97-AF65-F5344CB8AC3E}">
        <p14:creationId xmlns:p14="http://schemas.microsoft.com/office/powerpoint/2010/main" val="37997447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5"/>
          </p:nvPr>
        </p:nvSpPr>
        <p:spPr/>
        <p:txBody>
          <a:bodyPr/>
          <a:lstStyle/>
          <a:p>
            <a:fld id="{244F313F-5165-41EC-BB20-9FE38D2659DD}" type="slidenum">
              <a:rPr lang="de-AT" smtClean="0"/>
              <a:t>1</a:t>
            </a:fld>
            <a:endParaRPr lang="de-AT"/>
          </a:p>
        </p:txBody>
      </p:sp>
    </p:spTree>
    <p:extLst>
      <p:ext uri="{BB962C8B-B14F-4D97-AF65-F5344CB8AC3E}">
        <p14:creationId xmlns:p14="http://schemas.microsoft.com/office/powerpoint/2010/main" val="25190802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5"/>
          </p:nvPr>
        </p:nvSpPr>
        <p:spPr/>
        <p:txBody>
          <a:bodyPr/>
          <a:lstStyle/>
          <a:p>
            <a:fld id="{B3884E0E-7BFC-406E-8F99-AD7A1570992B}" type="slidenum">
              <a:rPr lang="de-AT" smtClean="0"/>
              <a:t>3</a:t>
            </a:fld>
            <a:endParaRPr lang="de-AT"/>
          </a:p>
        </p:txBody>
      </p:sp>
    </p:spTree>
    <p:extLst>
      <p:ext uri="{BB962C8B-B14F-4D97-AF65-F5344CB8AC3E}">
        <p14:creationId xmlns:p14="http://schemas.microsoft.com/office/powerpoint/2010/main" val="22346987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5"/>
          </p:nvPr>
        </p:nvSpPr>
        <p:spPr/>
        <p:txBody>
          <a:bodyPr/>
          <a:lstStyle/>
          <a:p>
            <a:fld id="{244F313F-5165-41EC-BB20-9FE38D2659DD}" type="slidenum">
              <a:rPr lang="de-AT" smtClean="0"/>
              <a:t>4</a:t>
            </a:fld>
            <a:endParaRPr lang="de-AT"/>
          </a:p>
        </p:txBody>
      </p:sp>
    </p:spTree>
    <p:extLst>
      <p:ext uri="{BB962C8B-B14F-4D97-AF65-F5344CB8AC3E}">
        <p14:creationId xmlns:p14="http://schemas.microsoft.com/office/powerpoint/2010/main" val="16890736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5"/>
          </p:nvPr>
        </p:nvSpPr>
        <p:spPr/>
        <p:txBody>
          <a:bodyPr/>
          <a:lstStyle/>
          <a:p>
            <a:fld id="{B3884E0E-7BFC-406E-8F99-AD7A1570992B}" type="slidenum">
              <a:rPr lang="de-AT" smtClean="0"/>
              <a:t>5</a:t>
            </a:fld>
            <a:endParaRPr lang="de-AT"/>
          </a:p>
        </p:txBody>
      </p:sp>
    </p:spTree>
    <p:extLst>
      <p:ext uri="{BB962C8B-B14F-4D97-AF65-F5344CB8AC3E}">
        <p14:creationId xmlns:p14="http://schemas.microsoft.com/office/powerpoint/2010/main" val="32129546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5"/>
          </p:nvPr>
        </p:nvSpPr>
        <p:spPr/>
        <p:txBody>
          <a:bodyPr/>
          <a:lstStyle/>
          <a:p>
            <a:fld id="{B3884E0E-7BFC-406E-8F99-AD7A1570992B}" type="slidenum">
              <a:rPr lang="de-AT" smtClean="0"/>
              <a:t>6</a:t>
            </a:fld>
            <a:endParaRPr lang="de-AT"/>
          </a:p>
        </p:txBody>
      </p:sp>
    </p:spTree>
    <p:extLst>
      <p:ext uri="{BB962C8B-B14F-4D97-AF65-F5344CB8AC3E}">
        <p14:creationId xmlns:p14="http://schemas.microsoft.com/office/powerpoint/2010/main" val="20012679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5"/>
          </p:nvPr>
        </p:nvSpPr>
        <p:spPr/>
        <p:txBody>
          <a:bodyPr/>
          <a:lstStyle/>
          <a:p>
            <a:fld id="{244F313F-5165-41EC-BB20-9FE38D2659DD}" type="slidenum">
              <a:rPr lang="de-AT" smtClean="0"/>
              <a:t>7</a:t>
            </a:fld>
            <a:endParaRPr lang="de-AT"/>
          </a:p>
        </p:txBody>
      </p:sp>
    </p:spTree>
    <p:extLst>
      <p:ext uri="{BB962C8B-B14F-4D97-AF65-F5344CB8AC3E}">
        <p14:creationId xmlns:p14="http://schemas.microsoft.com/office/powerpoint/2010/main" val="19797475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5"/>
          </p:nvPr>
        </p:nvSpPr>
        <p:spPr/>
        <p:txBody>
          <a:bodyPr/>
          <a:lstStyle/>
          <a:p>
            <a:fld id="{B3884E0E-7BFC-406E-8F99-AD7A1570992B}" type="slidenum">
              <a:rPr lang="de-AT" smtClean="0"/>
              <a:t>8</a:t>
            </a:fld>
            <a:endParaRPr lang="de-AT"/>
          </a:p>
        </p:txBody>
      </p:sp>
    </p:spTree>
    <p:extLst>
      <p:ext uri="{BB962C8B-B14F-4D97-AF65-F5344CB8AC3E}">
        <p14:creationId xmlns:p14="http://schemas.microsoft.com/office/powerpoint/2010/main" val="8879623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5"/>
          </p:nvPr>
        </p:nvSpPr>
        <p:spPr/>
        <p:txBody>
          <a:bodyPr/>
          <a:lstStyle/>
          <a:p>
            <a:fld id="{244F313F-5165-41EC-BB20-9FE38D2659DD}" type="slidenum">
              <a:rPr lang="de-AT" smtClean="0"/>
              <a:t>9</a:t>
            </a:fld>
            <a:endParaRPr lang="de-AT"/>
          </a:p>
        </p:txBody>
      </p:sp>
    </p:spTree>
    <p:extLst>
      <p:ext uri="{BB962C8B-B14F-4D97-AF65-F5344CB8AC3E}">
        <p14:creationId xmlns:p14="http://schemas.microsoft.com/office/powerpoint/2010/main" val="21441792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5"/>
          </p:nvPr>
        </p:nvSpPr>
        <p:spPr/>
        <p:txBody>
          <a:bodyPr/>
          <a:lstStyle/>
          <a:p>
            <a:fld id="{244F313F-5165-41EC-BB20-9FE38D2659DD}" type="slidenum">
              <a:rPr lang="de-AT" smtClean="0"/>
              <a:t>10</a:t>
            </a:fld>
            <a:endParaRPr lang="de-AT"/>
          </a:p>
        </p:txBody>
      </p:sp>
    </p:spTree>
    <p:extLst>
      <p:ext uri="{BB962C8B-B14F-4D97-AF65-F5344CB8AC3E}">
        <p14:creationId xmlns:p14="http://schemas.microsoft.com/office/powerpoint/2010/main" val="349553563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de-DE"/>
              <a:t>Mastertitelformat bearbeiten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F832A175-0C47-4B74-86B7-9B8EB066A692}" type="datetimeFigureOut">
              <a:rPr lang="de-AT" smtClean="0"/>
              <a:t>24.08.2021</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a:xfrm>
            <a:off x="9255346" y="2750337"/>
            <a:ext cx="1171888" cy="1356442"/>
          </a:xfrm>
        </p:spPr>
        <p:txBody>
          <a:bodyPr/>
          <a:lstStyle/>
          <a:p>
            <a:fld id="{C1D0D49A-FE8E-4C9A-A1C5-2E6A0B3873DF}" type="slidenum">
              <a:rPr lang="de-AT" smtClean="0"/>
              <a:t>‹Nr.›</a:t>
            </a:fld>
            <a:endParaRPr lang="de-AT"/>
          </a:p>
        </p:txBody>
      </p:sp>
    </p:spTree>
    <p:extLst>
      <p:ext uri="{BB962C8B-B14F-4D97-AF65-F5344CB8AC3E}">
        <p14:creationId xmlns:p14="http://schemas.microsoft.com/office/powerpoint/2010/main" val="1635920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it Beschriftung">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de-DE"/>
              <a:t>Mastertitelformat bearbeiten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F832A175-0C47-4B74-86B7-9B8EB066A692}" type="datetimeFigureOut">
              <a:rPr lang="de-AT" smtClean="0"/>
              <a:t>24.08.2021</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a:xfrm>
            <a:off x="10729455" y="4711309"/>
            <a:ext cx="1154151" cy="1090789"/>
          </a:xfrm>
        </p:spPr>
        <p:txBody>
          <a:bodyPr/>
          <a:lstStyle/>
          <a:p>
            <a:fld id="{C1D0D49A-FE8E-4C9A-A1C5-2E6A0B3873DF}" type="slidenum">
              <a:rPr lang="de-AT" smtClean="0"/>
              <a:t>‹Nr.›</a:t>
            </a:fld>
            <a:endParaRPr lang="de-AT"/>
          </a:p>
        </p:txBody>
      </p:sp>
    </p:spTree>
    <p:extLst>
      <p:ext uri="{BB962C8B-B14F-4D97-AF65-F5344CB8AC3E}">
        <p14:creationId xmlns:p14="http://schemas.microsoft.com/office/powerpoint/2010/main" val="3197610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de-DE"/>
              <a:t>Mastertitelformat bearbeiten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F832A175-0C47-4B74-86B7-9B8EB066A692}" type="datetimeFigureOut">
              <a:rPr lang="de-AT" smtClean="0"/>
              <a:t>24.08.2021</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a:xfrm>
            <a:off x="10729455" y="4711615"/>
            <a:ext cx="1154151" cy="1090789"/>
          </a:xfrm>
        </p:spPr>
        <p:txBody>
          <a:bodyPr/>
          <a:lstStyle/>
          <a:p>
            <a:fld id="{C1D0D49A-FE8E-4C9A-A1C5-2E6A0B3873DF}" type="slidenum">
              <a:rPr lang="de-AT" smtClean="0"/>
              <a:t>‹Nr.›</a:t>
            </a:fld>
            <a:endParaRPr lang="de-AT"/>
          </a:p>
        </p:txBody>
      </p:sp>
    </p:spTree>
    <p:extLst>
      <p:ext uri="{BB962C8B-B14F-4D97-AF65-F5344CB8AC3E}">
        <p14:creationId xmlns:p14="http://schemas.microsoft.com/office/powerpoint/2010/main" val="34550750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de-DE"/>
              <a:t>Mastertitelformat bearbeiten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F832A175-0C47-4B74-86B7-9B8EB066A692}" type="datetimeFigureOut">
              <a:rPr lang="de-AT" smtClean="0"/>
              <a:t>24.08.2021</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a:xfrm>
            <a:off x="10729455" y="4709925"/>
            <a:ext cx="1154151" cy="1090789"/>
          </a:xfrm>
        </p:spPr>
        <p:txBody>
          <a:bodyPr/>
          <a:lstStyle/>
          <a:p>
            <a:fld id="{C1D0D49A-FE8E-4C9A-A1C5-2E6A0B3873DF}" type="slidenum">
              <a:rPr lang="de-AT" smtClean="0"/>
              <a:t>‹Nr.›</a:t>
            </a:fld>
            <a:endParaRPr lang="de-AT"/>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26695063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de-DE"/>
              <a:t>Mastertitelformat bearbeiten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F832A175-0C47-4B74-86B7-9B8EB066A692}" type="datetimeFigureOut">
              <a:rPr lang="de-AT" smtClean="0"/>
              <a:t>24.08.2021</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a:xfrm>
            <a:off x="10729455" y="4709925"/>
            <a:ext cx="1154151" cy="1090789"/>
          </a:xfrm>
        </p:spPr>
        <p:txBody>
          <a:bodyPr/>
          <a:lstStyle/>
          <a:p>
            <a:fld id="{C1D0D49A-FE8E-4C9A-A1C5-2E6A0B3873DF}" type="slidenum">
              <a:rPr lang="de-AT" smtClean="0"/>
              <a:t>‹Nr.›</a:t>
            </a:fld>
            <a:endParaRPr lang="de-AT"/>
          </a:p>
        </p:txBody>
      </p:sp>
    </p:spTree>
    <p:extLst>
      <p:ext uri="{BB962C8B-B14F-4D97-AF65-F5344CB8AC3E}">
        <p14:creationId xmlns:p14="http://schemas.microsoft.com/office/powerpoint/2010/main" val="7827013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palte">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de-DE"/>
              <a:t>Mastertitelformat bearbeiten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3" name="Date Placeholder 2"/>
          <p:cNvSpPr>
            <a:spLocks noGrp="1"/>
          </p:cNvSpPr>
          <p:nvPr>
            <p:ph type="dt" sz="half" idx="10"/>
          </p:nvPr>
        </p:nvSpPr>
        <p:spPr/>
        <p:txBody>
          <a:bodyPr/>
          <a:lstStyle/>
          <a:p>
            <a:fld id="{F832A175-0C47-4B74-86B7-9B8EB066A692}" type="datetimeFigureOut">
              <a:rPr lang="de-AT" smtClean="0"/>
              <a:t>24.08.2021</a:t>
            </a:fld>
            <a:endParaRPr lang="de-AT"/>
          </a:p>
        </p:txBody>
      </p:sp>
      <p:sp>
        <p:nvSpPr>
          <p:cNvPr id="4" name="Footer Placeholder 3"/>
          <p:cNvSpPr>
            <a:spLocks noGrp="1"/>
          </p:cNvSpPr>
          <p:nvPr>
            <p:ph type="ftr" sz="quarter" idx="11"/>
          </p:nvPr>
        </p:nvSpPr>
        <p:spPr/>
        <p:txBody>
          <a:bodyPr/>
          <a:lstStyle/>
          <a:p>
            <a:endParaRPr lang="de-AT"/>
          </a:p>
        </p:txBody>
      </p:sp>
      <p:sp>
        <p:nvSpPr>
          <p:cNvPr id="5" name="Slide Number Placeholder 4"/>
          <p:cNvSpPr>
            <a:spLocks noGrp="1"/>
          </p:cNvSpPr>
          <p:nvPr>
            <p:ph type="sldNum" sz="quarter" idx="12"/>
          </p:nvPr>
        </p:nvSpPr>
        <p:spPr/>
        <p:txBody>
          <a:bodyPr/>
          <a:lstStyle/>
          <a:p>
            <a:fld id="{C1D0D49A-FE8E-4C9A-A1C5-2E6A0B3873DF}" type="slidenum">
              <a:rPr lang="de-AT" smtClean="0"/>
              <a:t>‹Nr.›</a:t>
            </a:fld>
            <a:endParaRPr lang="de-AT"/>
          </a:p>
        </p:txBody>
      </p:sp>
    </p:spTree>
    <p:extLst>
      <p:ext uri="{BB962C8B-B14F-4D97-AF65-F5344CB8AC3E}">
        <p14:creationId xmlns:p14="http://schemas.microsoft.com/office/powerpoint/2010/main" val="2514940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Bildspalte">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de-DE"/>
              <a:t>Mastertitelformat bearbeiten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3" name="Date Placeholder 2"/>
          <p:cNvSpPr>
            <a:spLocks noGrp="1"/>
          </p:cNvSpPr>
          <p:nvPr>
            <p:ph type="dt" sz="half" idx="10"/>
          </p:nvPr>
        </p:nvSpPr>
        <p:spPr/>
        <p:txBody>
          <a:bodyPr/>
          <a:lstStyle/>
          <a:p>
            <a:fld id="{F832A175-0C47-4B74-86B7-9B8EB066A692}" type="datetimeFigureOut">
              <a:rPr lang="de-AT" smtClean="0"/>
              <a:t>24.08.2021</a:t>
            </a:fld>
            <a:endParaRPr lang="de-AT"/>
          </a:p>
        </p:txBody>
      </p:sp>
      <p:sp>
        <p:nvSpPr>
          <p:cNvPr id="4" name="Footer Placeholder 3"/>
          <p:cNvSpPr>
            <a:spLocks noGrp="1"/>
          </p:cNvSpPr>
          <p:nvPr>
            <p:ph type="ftr" sz="quarter" idx="11"/>
          </p:nvPr>
        </p:nvSpPr>
        <p:spPr/>
        <p:txBody>
          <a:bodyPr/>
          <a:lstStyle/>
          <a:p>
            <a:endParaRPr lang="de-AT"/>
          </a:p>
        </p:txBody>
      </p:sp>
      <p:sp>
        <p:nvSpPr>
          <p:cNvPr id="5" name="Slide Number Placeholder 4"/>
          <p:cNvSpPr>
            <a:spLocks noGrp="1"/>
          </p:cNvSpPr>
          <p:nvPr>
            <p:ph type="sldNum" sz="quarter" idx="12"/>
          </p:nvPr>
        </p:nvSpPr>
        <p:spPr/>
        <p:txBody>
          <a:bodyPr/>
          <a:lstStyle/>
          <a:p>
            <a:fld id="{C1D0D49A-FE8E-4C9A-A1C5-2E6A0B3873DF}" type="slidenum">
              <a:rPr lang="de-AT" smtClean="0"/>
              <a:t>‹Nr.›</a:t>
            </a:fld>
            <a:endParaRPr lang="de-AT"/>
          </a:p>
        </p:txBody>
      </p:sp>
    </p:spTree>
    <p:extLst>
      <p:ext uri="{BB962C8B-B14F-4D97-AF65-F5344CB8AC3E}">
        <p14:creationId xmlns:p14="http://schemas.microsoft.com/office/powerpoint/2010/main" val="25800434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F832A175-0C47-4B74-86B7-9B8EB066A692}" type="datetimeFigureOut">
              <a:rPr lang="de-AT" smtClean="0"/>
              <a:t>24.08.2021</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C1D0D49A-FE8E-4C9A-A1C5-2E6A0B3873DF}" type="slidenum">
              <a:rPr lang="de-AT" smtClean="0"/>
              <a:t>‹Nr.›</a:t>
            </a:fld>
            <a:endParaRPr lang="de-AT"/>
          </a:p>
        </p:txBody>
      </p:sp>
    </p:spTree>
    <p:extLst>
      <p:ext uri="{BB962C8B-B14F-4D97-AF65-F5344CB8AC3E}">
        <p14:creationId xmlns:p14="http://schemas.microsoft.com/office/powerpoint/2010/main" val="23172258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F832A175-0C47-4B74-86B7-9B8EB066A692}" type="datetimeFigureOut">
              <a:rPr lang="de-AT" smtClean="0"/>
              <a:t>24.08.2021</a:t>
            </a:fld>
            <a:endParaRPr lang="de-AT"/>
          </a:p>
        </p:txBody>
      </p:sp>
      <p:sp>
        <p:nvSpPr>
          <p:cNvPr id="5" name="Footer Placeholder 4"/>
          <p:cNvSpPr>
            <a:spLocks noGrp="1"/>
          </p:cNvSpPr>
          <p:nvPr>
            <p:ph type="ftr" sz="quarter" idx="11"/>
          </p:nvPr>
        </p:nvSpPr>
        <p:spPr>
          <a:xfrm>
            <a:off x="680321" y="5936188"/>
            <a:ext cx="6126805" cy="365125"/>
          </a:xfrm>
        </p:spPr>
        <p:txBody>
          <a:bodyPr/>
          <a:lstStyle/>
          <a:p>
            <a:endParaRPr lang="de-AT"/>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C1D0D49A-FE8E-4C9A-A1C5-2E6A0B3873DF}" type="slidenum">
              <a:rPr lang="de-AT" smtClean="0"/>
              <a:t>‹Nr.›</a:t>
            </a:fld>
            <a:endParaRPr lang="de-AT"/>
          </a:p>
        </p:txBody>
      </p:sp>
    </p:spTree>
    <p:extLst>
      <p:ext uri="{BB962C8B-B14F-4D97-AF65-F5344CB8AC3E}">
        <p14:creationId xmlns:p14="http://schemas.microsoft.com/office/powerpoint/2010/main" val="31738282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Font typeface="Lato"/>
              <a:buNone/>
              <a:defRPr>
                <a:latin typeface="Lato"/>
                <a:ea typeface="Lato"/>
                <a:cs typeface="Lato"/>
                <a:sym typeface="Lato"/>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415600" y="1536633"/>
            <a:ext cx="11360800" cy="4555200"/>
          </a:xfrm>
          <a:prstGeom prst="rect">
            <a:avLst/>
          </a:prstGeom>
        </p:spPr>
        <p:txBody>
          <a:bodyPr spcFirstLastPara="1" wrap="square" lIns="91425" tIns="91425" rIns="91425" bIns="91425" anchor="t" anchorCtr="0">
            <a:noAutofit/>
          </a:bodyPr>
          <a:lstStyle>
            <a:lvl1pPr marL="609585" lvl="0" indent="-457189">
              <a:spcBef>
                <a:spcPts val="0"/>
              </a:spcBef>
              <a:spcAft>
                <a:spcPts val="0"/>
              </a:spcAft>
              <a:buSzPts val="1800"/>
              <a:buFont typeface="Lato"/>
              <a:buChar char="●"/>
              <a:defRPr>
                <a:latin typeface="Lato"/>
                <a:ea typeface="Lato"/>
                <a:cs typeface="Lato"/>
                <a:sym typeface="Lato"/>
              </a:defRPr>
            </a:lvl1pPr>
            <a:lvl2pPr marL="1219170" lvl="1" indent="-423323">
              <a:spcBef>
                <a:spcPts val="2133"/>
              </a:spcBef>
              <a:spcAft>
                <a:spcPts val="0"/>
              </a:spcAft>
              <a:buSzPts val="1400"/>
              <a:buFont typeface="Lato"/>
              <a:buChar char="○"/>
              <a:defRPr>
                <a:latin typeface="Lato"/>
                <a:ea typeface="Lato"/>
                <a:cs typeface="Lato"/>
                <a:sym typeface="Lato"/>
              </a:defRPr>
            </a:lvl2pPr>
            <a:lvl3pPr marL="1828754" lvl="2" indent="-423323">
              <a:spcBef>
                <a:spcPts val="2133"/>
              </a:spcBef>
              <a:spcAft>
                <a:spcPts val="0"/>
              </a:spcAft>
              <a:buSzPts val="1400"/>
              <a:buFont typeface="Lato"/>
              <a:buChar char="■"/>
              <a:defRPr>
                <a:latin typeface="Lato"/>
                <a:ea typeface="Lato"/>
                <a:cs typeface="Lato"/>
                <a:sym typeface="Lato"/>
              </a:defRPr>
            </a:lvl3pPr>
            <a:lvl4pPr marL="2438339" lvl="3" indent="-423323">
              <a:spcBef>
                <a:spcPts val="2133"/>
              </a:spcBef>
              <a:spcAft>
                <a:spcPts val="0"/>
              </a:spcAft>
              <a:buSzPts val="1400"/>
              <a:buFont typeface="Lato"/>
              <a:buChar char="●"/>
              <a:defRPr>
                <a:latin typeface="Lato"/>
                <a:ea typeface="Lato"/>
                <a:cs typeface="Lato"/>
                <a:sym typeface="Lato"/>
              </a:defRPr>
            </a:lvl4pPr>
            <a:lvl5pPr marL="3047924" lvl="4" indent="-423323">
              <a:spcBef>
                <a:spcPts val="2133"/>
              </a:spcBef>
              <a:spcAft>
                <a:spcPts val="0"/>
              </a:spcAft>
              <a:buSzPts val="1400"/>
              <a:buFont typeface="Lato"/>
              <a:buChar char="○"/>
              <a:defRPr>
                <a:latin typeface="Lato"/>
                <a:ea typeface="Lato"/>
                <a:cs typeface="Lato"/>
                <a:sym typeface="Lato"/>
              </a:defRPr>
            </a:lvl5pPr>
            <a:lvl6pPr marL="3657509" lvl="5" indent="-423323">
              <a:spcBef>
                <a:spcPts val="2133"/>
              </a:spcBef>
              <a:spcAft>
                <a:spcPts val="0"/>
              </a:spcAft>
              <a:buSzPts val="1400"/>
              <a:buFont typeface="Lato"/>
              <a:buChar char="■"/>
              <a:defRPr>
                <a:latin typeface="Lato"/>
                <a:ea typeface="Lato"/>
                <a:cs typeface="Lato"/>
                <a:sym typeface="Lato"/>
              </a:defRPr>
            </a:lvl6pPr>
            <a:lvl7pPr marL="4267093" lvl="6" indent="-423323">
              <a:spcBef>
                <a:spcPts val="2133"/>
              </a:spcBef>
              <a:spcAft>
                <a:spcPts val="0"/>
              </a:spcAft>
              <a:buSzPts val="1400"/>
              <a:buFont typeface="Lato"/>
              <a:buChar char="●"/>
              <a:defRPr>
                <a:latin typeface="Lato"/>
                <a:ea typeface="Lato"/>
                <a:cs typeface="Lato"/>
                <a:sym typeface="Lato"/>
              </a:defRPr>
            </a:lvl7pPr>
            <a:lvl8pPr marL="4876678" lvl="7" indent="-423323">
              <a:spcBef>
                <a:spcPts val="2133"/>
              </a:spcBef>
              <a:spcAft>
                <a:spcPts val="0"/>
              </a:spcAft>
              <a:buSzPts val="1400"/>
              <a:buFont typeface="Lato"/>
              <a:buChar char="○"/>
              <a:defRPr>
                <a:latin typeface="Lato"/>
                <a:ea typeface="Lato"/>
                <a:cs typeface="Lato"/>
                <a:sym typeface="Lato"/>
              </a:defRPr>
            </a:lvl8pPr>
            <a:lvl9pPr marL="5486263" lvl="8" indent="-423323">
              <a:spcBef>
                <a:spcPts val="2133"/>
              </a:spcBef>
              <a:spcAft>
                <a:spcPts val="2133"/>
              </a:spcAft>
              <a:buSzPts val="1400"/>
              <a:buFont typeface="Lato"/>
              <a:buChar char="■"/>
              <a:defRPr>
                <a:latin typeface="Lato"/>
                <a:ea typeface="Lato"/>
                <a:cs typeface="Lato"/>
                <a:sym typeface="Lato"/>
              </a:defRPr>
            </a:lvl9pPr>
          </a:lstStyle>
          <a:p>
            <a:endParaRPr/>
          </a:p>
        </p:txBody>
      </p:sp>
      <p:sp>
        <p:nvSpPr>
          <p:cNvPr id="19" name="Google Shape;19;p4"/>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de-AT" smtClean="0"/>
              <a:pPr/>
              <a:t>‹Nr.›</a:t>
            </a:fld>
            <a:endParaRPr lang="de-AT"/>
          </a:p>
        </p:txBody>
      </p:sp>
    </p:spTree>
    <p:extLst>
      <p:ext uri="{BB962C8B-B14F-4D97-AF65-F5344CB8AC3E}">
        <p14:creationId xmlns:p14="http://schemas.microsoft.com/office/powerpoint/2010/main" val="2607687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normAutofit/>
          </a:bodyPr>
          <a:lstStyle>
            <a:lvl1pPr>
              <a:defRPr sz="2400"/>
            </a:lvl1pPr>
            <a:lvl2pPr>
              <a:defRPr sz="2000"/>
            </a:lvl2pPr>
            <a:lvl3pPr>
              <a:defRPr sz="1800"/>
            </a:lvl3pPr>
            <a:lvl4pPr>
              <a:defRPr sz="1600"/>
            </a:lvl4pPr>
            <a:lvl5pPr>
              <a:defRPr sz="1600"/>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F832A175-0C47-4B74-86B7-9B8EB066A692}" type="datetimeFigureOut">
              <a:rPr lang="de-AT" smtClean="0"/>
              <a:t>24.08.2021</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C1D0D49A-FE8E-4C9A-A1C5-2E6A0B3873DF}" type="slidenum">
              <a:rPr lang="de-AT" smtClean="0"/>
              <a:t>‹Nr.›</a:t>
            </a:fld>
            <a:endParaRPr lang="de-AT"/>
          </a:p>
        </p:txBody>
      </p:sp>
    </p:spTree>
    <p:extLst>
      <p:ext uri="{BB962C8B-B14F-4D97-AF65-F5344CB8AC3E}">
        <p14:creationId xmlns:p14="http://schemas.microsoft.com/office/powerpoint/2010/main" val="851684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de-DE"/>
              <a:t>Mastertitelformat bearbeiten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F832A175-0C47-4B74-86B7-9B8EB066A692}" type="datetimeFigureOut">
              <a:rPr lang="de-AT" smtClean="0"/>
              <a:t>24.08.2021</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a:xfrm>
            <a:off x="10729455" y="2869895"/>
            <a:ext cx="1154151" cy="1090789"/>
          </a:xfrm>
        </p:spPr>
        <p:txBody>
          <a:bodyPr/>
          <a:lstStyle/>
          <a:p>
            <a:fld id="{C1D0D49A-FE8E-4C9A-A1C5-2E6A0B3873DF}" type="slidenum">
              <a:rPr lang="de-AT" smtClean="0"/>
              <a:t>‹Nr.›</a:t>
            </a:fld>
            <a:endParaRPr lang="de-AT"/>
          </a:p>
        </p:txBody>
      </p:sp>
    </p:spTree>
    <p:extLst>
      <p:ext uri="{BB962C8B-B14F-4D97-AF65-F5344CB8AC3E}">
        <p14:creationId xmlns:p14="http://schemas.microsoft.com/office/powerpoint/2010/main" val="2902855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F832A175-0C47-4B74-86B7-9B8EB066A692}" type="datetimeFigureOut">
              <a:rPr lang="de-AT" smtClean="0"/>
              <a:t>24.08.2021</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C1D0D49A-FE8E-4C9A-A1C5-2E6A0B3873DF}" type="slidenum">
              <a:rPr lang="de-AT" smtClean="0"/>
              <a:t>‹Nr.›</a:t>
            </a:fld>
            <a:endParaRPr lang="de-AT"/>
          </a:p>
        </p:txBody>
      </p:sp>
    </p:spTree>
    <p:extLst>
      <p:ext uri="{BB962C8B-B14F-4D97-AF65-F5344CB8AC3E}">
        <p14:creationId xmlns:p14="http://schemas.microsoft.com/office/powerpoint/2010/main" val="1717488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de-DE"/>
              <a:t>Mastertitelformat bearbeiten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80322" y="3030008"/>
            <a:ext cx="4698355" cy="2906179"/>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5594123" y="3030008"/>
            <a:ext cx="4700059" cy="2906179"/>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F832A175-0C47-4B74-86B7-9B8EB066A692}" type="datetimeFigureOut">
              <a:rPr lang="de-AT" smtClean="0"/>
              <a:t>24.08.2021</a:t>
            </a:fld>
            <a:endParaRPr lang="de-AT"/>
          </a:p>
        </p:txBody>
      </p:sp>
      <p:sp>
        <p:nvSpPr>
          <p:cNvPr id="8" name="Footer Placeholder 7"/>
          <p:cNvSpPr>
            <a:spLocks noGrp="1"/>
          </p:cNvSpPr>
          <p:nvPr>
            <p:ph type="ftr" sz="quarter" idx="11"/>
          </p:nvPr>
        </p:nvSpPr>
        <p:spPr/>
        <p:txBody>
          <a:bodyPr/>
          <a:lstStyle/>
          <a:p>
            <a:endParaRPr lang="de-AT"/>
          </a:p>
        </p:txBody>
      </p:sp>
      <p:sp>
        <p:nvSpPr>
          <p:cNvPr id="9" name="Slide Number Placeholder 8"/>
          <p:cNvSpPr>
            <a:spLocks noGrp="1"/>
          </p:cNvSpPr>
          <p:nvPr>
            <p:ph type="sldNum" sz="quarter" idx="12"/>
          </p:nvPr>
        </p:nvSpPr>
        <p:spPr/>
        <p:txBody>
          <a:bodyPr/>
          <a:lstStyle/>
          <a:p>
            <a:fld id="{C1D0D49A-FE8E-4C9A-A1C5-2E6A0B3873DF}" type="slidenum">
              <a:rPr lang="de-AT" smtClean="0"/>
              <a:t>‹Nr.›</a:t>
            </a:fld>
            <a:endParaRPr lang="de-AT"/>
          </a:p>
        </p:txBody>
      </p:sp>
    </p:spTree>
    <p:extLst>
      <p:ext uri="{BB962C8B-B14F-4D97-AF65-F5344CB8AC3E}">
        <p14:creationId xmlns:p14="http://schemas.microsoft.com/office/powerpoint/2010/main" val="1200374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F832A175-0C47-4B74-86B7-9B8EB066A692}" type="datetimeFigureOut">
              <a:rPr lang="de-AT" smtClean="0"/>
              <a:t>24.08.2021</a:t>
            </a:fld>
            <a:endParaRPr lang="de-AT"/>
          </a:p>
        </p:txBody>
      </p:sp>
      <p:sp>
        <p:nvSpPr>
          <p:cNvPr id="4" name="Footer Placeholder 3"/>
          <p:cNvSpPr>
            <a:spLocks noGrp="1"/>
          </p:cNvSpPr>
          <p:nvPr>
            <p:ph type="ftr" sz="quarter" idx="11"/>
          </p:nvPr>
        </p:nvSpPr>
        <p:spPr/>
        <p:txBody>
          <a:bodyPr/>
          <a:lstStyle/>
          <a:p>
            <a:endParaRPr lang="de-AT"/>
          </a:p>
        </p:txBody>
      </p:sp>
      <p:sp>
        <p:nvSpPr>
          <p:cNvPr id="5" name="Slide Number Placeholder 4"/>
          <p:cNvSpPr>
            <a:spLocks noGrp="1"/>
          </p:cNvSpPr>
          <p:nvPr>
            <p:ph type="sldNum" sz="quarter" idx="12"/>
          </p:nvPr>
        </p:nvSpPr>
        <p:spPr/>
        <p:txBody>
          <a:bodyPr/>
          <a:lstStyle/>
          <a:p>
            <a:fld id="{C1D0D49A-FE8E-4C9A-A1C5-2E6A0B3873DF}" type="slidenum">
              <a:rPr lang="de-AT" smtClean="0"/>
              <a:t>‹Nr.›</a:t>
            </a:fld>
            <a:endParaRPr lang="de-AT"/>
          </a:p>
        </p:txBody>
      </p:sp>
    </p:spTree>
    <p:extLst>
      <p:ext uri="{BB962C8B-B14F-4D97-AF65-F5344CB8AC3E}">
        <p14:creationId xmlns:p14="http://schemas.microsoft.com/office/powerpoint/2010/main" val="3023393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F832A175-0C47-4B74-86B7-9B8EB066A692}" type="datetimeFigureOut">
              <a:rPr lang="de-AT" smtClean="0"/>
              <a:t>24.08.2021</a:t>
            </a:fld>
            <a:endParaRPr lang="de-AT"/>
          </a:p>
        </p:txBody>
      </p:sp>
      <p:sp>
        <p:nvSpPr>
          <p:cNvPr id="3" name="Footer Placeholder 2"/>
          <p:cNvSpPr>
            <a:spLocks noGrp="1"/>
          </p:cNvSpPr>
          <p:nvPr>
            <p:ph type="ftr" sz="quarter" idx="11"/>
          </p:nvPr>
        </p:nvSpPr>
        <p:spPr/>
        <p:txBody>
          <a:bodyPr/>
          <a:lstStyle/>
          <a:p>
            <a:endParaRPr lang="de-AT"/>
          </a:p>
        </p:txBody>
      </p:sp>
      <p:sp>
        <p:nvSpPr>
          <p:cNvPr id="4" name="Slide Number Placeholder 3"/>
          <p:cNvSpPr>
            <a:spLocks noGrp="1"/>
          </p:cNvSpPr>
          <p:nvPr>
            <p:ph type="sldNum" sz="quarter" idx="12"/>
          </p:nvPr>
        </p:nvSpPr>
        <p:spPr/>
        <p:txBody>
          <a:bodyPr/>
          <a:lstStyle/>
          <a:p>
            <a:fld id="{C1D0D49A-FE8E-4C9A-A1C5-2E6A0B3873DF}" type="slidenum">
              <a:rPr lang="de-AT" smtClean="0"/>
              <a:t>‹Nr.›</a:t>
            </a:fld>
            <a:endParaRPr lang="de-AT"/>
          </a:p>
        </p:txBody>
      </p:sp>
    </p:spTree>
    <p:extLst>
      <p:ext uri="{BB962C8B-B14F-4D97-AF65-F5344CB8AC3E}">
        <p14:creationId xmlns:p14="http://schemas.microsoft.com/office/powerpoint/2010/main" val="1926732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de-DE"/>
              <a:t>Mastertitelformat bearbeiten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F832A175-0C47-4B74-86B7-9B8EB066A692}" type="datetimeFigureOut">
              <a:rPr lang="de-AT" smtClean="0"/>
              <a:t>24.08.2021</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C1D0D49A-FE8E-4C9A-A1C5-2E6A0B3873DF}" type="slidenum">
              <a:rPr lang="de-AT" smtClean="0"/>
              <a:t>‹Nr.›</a:t>
            </a:fld>
            <a:endParaRPr lang="de-AT"/>
          </a:p>
        </p:txBody>
      </p:sp>
    </p:spTree>
    <p:extLst>
      <p:ext uri="{BB962C8B-B14F-4D97-AF65-F5344CB8AC3E}">
        <p14:creationId xmlns:p14="http://schemas.microsoft.com/office/powerpoint/2010/main" val="8237763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de-DE"/>
              <a:t>Mastertitelformat bearbeiten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F832A175-0C47-4B74-86B7-9B8EB066A692}" type="datetimeFigureOut">
              <a:rPr lang="de-AT" smtClean="0"/>
              <a:t>24.08.2021</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C1D0D49A-FE8E-4C9A-A1C5-2E6A0B3873DF}" type="slidenum">
              <a:rPr lang="de-AT" smtClean="0"/>
              <a:t>‹Nr.›</a:t>
            </a:fld>
            <a:endParaRPr lang="de-AT"/>
          </a:p>
        </p:txBody>
      </p:sp>
    </p:spTree>
    <p:extLst>
      <p:ext uri="{BB962C8B-B14F-4D97-AF65-F5344CB8AC3E}">
        <p14:creationId xmlns:p14="http://schemas.microsoft.com/office/powerpoint/2010/main" val="1224936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20">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F832A175-0C47-4B74-86B7-9B8EB066A692}" type="datetimeFigureOut">
              <a:rPr lang="de-AT" smtClean="0"/>
              <a:t>24.08.2021</a:t>
            </a:fld>
            <a:endParaRPr lang="de-AT"/>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de-AT"/>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C1D0D49A-FE8E-4C9A-A1C5-2E6A0B3873DF}" type="slidenum">
              <a:rPr lang="de-AT" smtClean="0"/>
              <a:t>‹Nr.›</a:t>
            </a:fld>
            <a:endParaRPr lang="de-AT"/>
          </a:p>
        </p:txBody>
      </p:sp>
    </p:spTree>
    <p:extLst>
      <p:ext uri="{BB962C8B-B14F-4D97-AF65-F5344CB8AC3E}">
        <p14:creationId xmlns:p14="http://schemas.microsoft.com/office/powerpoint/2010/main" val="3980031597"/>
      </p:ext>
    </p:extLst>
  </p:cSld>
  <p:clrMap bg1="dk1" tx1="lt1" bg2="dk2" tx2="lt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 id="2147483692" r:id="rId12"/>
    <p:sldLayoutId id="2147483693" r:id="rId13"/>
    <p:sldLayoutId id="2147483694" r:id="rId14"/>
    <p:sldLayoutId id="2147483695" r:id="rId15"/>
    <p:sldLayoutId id="2147483696" r:id="rId16"/>
    <p:sldLayoutId id="2147483697" r:id="rId17"/>
    <p:sldLayoutId id="2147483698" r:id="rId18"/>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8.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8.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8.xml"/><Relationship Id="rId4" Type="http://schemas.openxmlformats.org/officeDocument/2006/relationships/image" Target="../media/image8.sv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92000"/>
                <a:satMod val="200000"/>
                <a:lumMod val="138000"/>
              </a:schemeClr>
            </a:gs>
            <a:gs pos="50000">
              <a:schemeClr val="bg2">
                <a:shade val="100000"/>
                <a:hueMod val="100000"/>
                <a:satMod val="110000"/>
                <a:lumMod val="130000"/>
              </a:schemeClr>
            </a:gs>
            <a:gs pos="100000">
              <a:schemeClr val="bg2">
                <a:shade val="78000"/>
                <a:hueMod val="106000"/>
                <a:satMod val="120000"/>
                <a:lumMod val="79000"/>
              </a:schemeClr>
            </a:gs>
          </a:gsLst>
          <a:lin ang="2520000" scaled="0"/>
        </a:gradFill>
        <a:effectLst/>
      </p:bgPr>
    </p:bg>
    <p:spTree>
      <p:nvGrpSpPr>
        <p:cNvPr id="1" name=""/>
        <p:cNvGrpSpPr/>
        <p:nvPr/>
      </p:nvGrpSpPr>
      <p:grpSpPr>
        <a:xfrm>
          <a:off x="0" y="0"/>
          <a:ext cx="0" cy="0"/>
          <a:chOff x="0" y="0"/>
          <a:chExt cx="0" cy="0"/>
        </a:xfrm>
      </p:grpSpPr>
      <p:sp useBgFill="1">
        <p:nvSpPr>
          <p:cNvPr id="21" name="Rectangle 10">
            <a:extLst>
              <a:ext uri="{FF2B5EF4-FFF2-40B4-BE49-F238E27FC236}">
                <a16:creationId xmlns:a16="http://schemas.microsoft.com/office/drawing/2014/main" id="{52D57228-9250-4DA3-BAAD-22AFBD4ACE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12">
            <a:extLst>
              <a:ext uri="{FF2B5EF4-FFF2-40B4-BE49-F238E27FC236}">
                <a16:creationId xmlns:a16="http://schemas.microsoft.com/office/drawing/2014/main" id="{025BA39D-7471-4270-8BFD-6464E6E2117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8207"/>
            <a:ext cx="12192000" cy="6858000"/>
          </a:xfrm>
          <a:prstGeom prst="rect">
            <a:avLst/>
          </a:prstGeom>
        </p:spPr>
      </p:pic>
      <p:sp>
        <p:nvSpPr>
          <p:cNvPr id="23" name="Rectangle 14">
            <a:extLst>
              <a:ext uri="{FF2B5EF4-FFF2-40B4-BE49-F238E27FC236}">
                <a16:creationId xmlns:a16="http://schemas.microsoft.com/office/drawing/2014/main" id="{FB6D7A89-F18B-430E-89A7-C50E5A639D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282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16">
            <a:extLst>
              <a:ext uri="{FF2B5EF4-FFF2-40B4-BE49-F238E27FC236}">
                <a16:creationId xmlns:a16="http://schemas.microsoft.com/office/drawing/2014/main" id="{C7EBC606-9AA0-42DA-A03F-69230517C12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1" y="4688333"/>
            <a:ext cx="6400800" cy="185701"/>
          </a:xfrm>
          <a:prstGeom prst="rect">
            <a:avLst/>
          </a:prstGeom>
        </p:spPr>
      </p:pic>
      <p:sp>
        <p:nvSpPr>
          <p:cNvPr id="25" name="Rectangle 18">
            <a:extLst>
              <a:ext uri="{FF2B5EF4-FFF2-40B4-BE49-F238E27FC236}">
                <a16:creationId xmlns:a16="http://schemas.microsoft.com/office/drawing/2014/main" id="{7DCED692-8652-4CB1-96BF-8F64A0E8B8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2162908"/>
            <a:ext cx="6411743" cy="2532185"/>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de-AT"/>
          </a:p>
        </p:txBody>
      </p:sp>
      <p:sp>
        <p:nvSpPr>
          <p:cNvPr id="2" name="Titel 1">
            <a:extLst>
              <a:ext uri="{FF2B5EF4-FFF2-40B4-BE49-F238E27FC236}">
                <a16:creationId xmlns:a16="http://schemas.microsoft.com/office/drawing/2014/main" id="{6699AA13-A7AF-4EAF-87AF-30F5D875059F}"/>
              </a:ext>
            </a:extLst>
          </p:cNvPr>
          <p:cNvSpPr>
            <a:spLocks noGrp="1"/>
          </p:cNvSpPr>
          <p:nvPr>
            <p:ph type="ctrTitle"/>
          </p:nvPr>
        </p:nvSpPr>
        <p:spPr>
          <a:xfrm>
            <a:off x="680322" y="2403231"/>
            <a:ext cx="5192940" cy="2133600"/>
          </a:xfrm>
        </p:spPr>
        <p:txBody>
          <a:bodyPr>
            <a:normAutofit/>
          </a:bodyPr>
          <a:lstStyle/>
          <a:p>
            <a:r>
              <a:rPr lang="de-DE" sz="4200" b="1" dirty="0">
                <a:latin typeface="Lato" panose="020B0604020202020204" charset="0"/>
              </a:rPr>
              <a:t>Data </a:t>
            </a:r>
            <a:r>
              <a:rPr lang="de-DE" sz="4200" b="1" dirty="0" err="1">
                <a:latin typeface="Lato" panose="020B0604020202020204" charset="0"/>
              </a:rPr>
              <a:t>protection</a:t>
            </a:r>
            <a:r>
              <a:rPr lang="de-DE" sz="4200" b="1" dirty="0">
                <a:latin typeface="Lato" panose="020B0604020202020204" charset="0"/>
              </a:rPr>
              <a:t> in </a:t>
            </a:r>
            <a:r>
              <a:rPr lang="de-DE" sz="4200" b="1" dirty="0" err="1">
                <a:latin typeface="Lato" panose="020B0604020202020204" charset="0"/>
              </a:rPr>
              <a:t>research</a:t>
            </a:r>
            <a:r>
              <a:rPr lang="de-DE" sz="4200" b="1" dirty="0">
                <a:latin typeface="Lato" panose="020B0604020202020204" charset="0"/>
              </a:rPr>
              <a:t> </a:t>
            </a:r>
            <a:r>
              <a:rPr lang="de-DE" sz="4200" b="1" dirty="0" err="1">
                <a:latin typeface="Lato" panose="020B0604020202020204" charset="0"/>
              </a:rPr>
              <a:t>practice</a:t>
            </a:r>
            <a:endParaRPr lang="de-AT" sz="4200" b="1" dirty="0">
              <a:latin typeface="Lato" panose="020B0604020202020204" charset="0"/>
            </a:endParaRPr>
          </a:p>
        </p:txBody>
      </p:sp>
      <p:sp>
        <p:nvSpPr>
          <p:cNvPr id="3" name="Untertitel 2">
            <a:extLst>
              <a:ext uri="{FF2B5EF4-FFF2-40B4-BE49-F238E27FC236}">
                <a16:creationId xmlns:a16="http://schemas.microsoft.com/office/drawing/2014/main" id="{958A7484-D140-44D4-9D5F-64AC390846C0}"/>
              </a:ext>
            </a:extLst>
          </p:cNvPr>
          <p:cNvSpPr>
            <a:spLocks noGrp="1"/>
          </p:cNvSpPr>
          <p:nvPr>
            <p:ph type="subTitle" idx="1"/>
          </p:nvPr>
        </p:nvSpPr>
        <p:spPr>
          <a:xfrm>
            <a:off x="680323" y="4831173"/>
            <a:ext cx="5192940" cy="1117687"/>
          </a:xfrm>
        </p:spPr>
        <p:txBody>
          <a:bodyPr>
            <a:normAutofit/>
          </a:bodyPr>
          <a:lstStyle/>
          <a:p>
            <a:endParaRPr lang="de-AT" dirty="0"/>
          </a:p>
        </p:txBody>
      </p:sp>
      <p:pic>
        <p:nvPicPr>
          <p:cNvPr id="6" name="Grafik 5">
            <a:extLst>
              <a:ext uri="{FF2B5EF4-FFF2-40B4-BE49-F238E27FC236}">
                <a16:creationId xmlns:a16="http://schemas.microsoft.com/office/drawing/2014/main" id="{CCA10ABF-041D-47DE-9A59-F798B1C6BC25}"/>
              </a:ext>
            </a:extLst>
          </p:cNvPr>
          <p:cNvPicPr>
            <a:picLocks noChangeAspect="1"/>
          </p:cNvPicPr>
          <p:nvPr/>
        </p:nvPicPr>
        <p:blipFill>
          <a:blip r:embed="rId5"/>
          <a:stretch>
            <a:fillRect/>
          </a:stretch>
        </p:blipFill>
        <p:spPr>
          <a:xfrm>
            <a:off x="6736079" y="1024255"/>
            <a:ext cx="4809490" cy="4809490"/>
          </a:xfrm>
          <a:prstGeom prst="rect">
            <a:avLst/>
          </a:prstGeom>
          <a:ln>
            <a:noFill/>
          </a:ln>
          <a:effectLst>
            <a:outerShdw blurRad="76200" dist="63500" dir="5040000" algn="tl" rotWithShape="0">
              <a:srgbClr val="000000">
                <a:alpha val="41000"/>
              </a:srgbClr>
            </a:outerShdw>
          </a:effectLst>
        </p:spPr>
      </p:pic>
    </p:spTree>
    <p:extLst>
      <p:ext uri="{BB962C8B-B14F-4D97-AF65-F5344CB8AC3E}">
        <p14:creationId xmlns:p14="http://schemas.microsoft.com/office/powerpoint/2010/main" val="3064125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par>
                                <p:cTn id="8" presetID="21" presetClass="entr" presetSubtype="1"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heel(1)">
                                      <p:cBhvr>
                                        <p:cTn id="10"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92000"/>
                <a:satMod val="200000"/>
                <a:lumMod val="138000"/>
              </a:schemeClr>
            </a:gs>
            <a:gs pos="50000">
              <a:schemeClr val="bg2">
                <a:shade val="100000"/>
                <a:hueMod val="100000"/>
                <a:satMod val="110000"/>
                <a:lumMod val="130000"/>
              </a:schemeClr>
            </a:gs>
            <a:gs pos="100000">
              <a:schemeClr val="bg2">
                <a:shade val="78000"/>
                <a:hueMod val="106000"/>
                <a:satMod val="120000"/>
                <a:lumMod val="79000"/>
              </a:schemeClr>
            </a:gs>
          </a:gsLst>
          <a:lin ang="2520000" scaled="0"/>
        </a:gradFill>
        <a:effectLst/>
      </p:bgPr>
    </p:bg>
    <p:spTree>
      <p:nvGrpSpPr>
        <p:cNvPr id="1" name=""/>
        <p:cNvGrpSpPr/>
        <p:nvPr/>
      </p:nvGrpSpPr>
      <p:grpSpPr>
        <a:xfrm>
          <a:off x="0" y="0"/>
          <a:ext cx="0" cy="0"/>
          <a:chOff x="0" y="0"/>
          <a:chExt cx="0" cy="0"/>
        </a:xfrm>
      </p:grpSpPr>
      <p:sp useBgFill="1">
        <p:nvSpPr>
          <p:cNvPr id="21" name="Rectangle 10">
            <a:extLst>
              <a:ext uri="{FF2B5EF4-FFF2-40B4-BE49-F238E27FC236}">
                <a16:creationId xmlns:a16="http://schemas.microsoft.com/office/drawing/2014/main" id="{52D57228-9250-4DA3-BAAD-22AFBD4ACE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12">
            <a:extLst>
              <a:ext uri="{FF2B5EF4-FFF2-40B4-BE49-F238E27FC236}">
                <a16:creationId xmlns:a16="http://schemas.microsoft.com/office/drawing/2014/main" id="{025BA39D-7471-4270-8BFD-6464E6E2117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8207"/>
            <a:ext cx="12192000" cy="6858000"/>
          </a:xfrm>
          <a:prstGeom prst="rect">
            <a:avLst/>
          </a:prstGeom>
        </p:spPr>
      </p:pic>
      <p:sp>
        <p:nvSpPr>
          <p:cNvPr id="23" name="Rectangle 14">
            <a:extLst>
              <a:ext uri="{FF2B5EF4-FFF2-40B4-BE49-F238E27FC236}">
                <a16:creationId xmlns:a16="http://schemas.microsoft.com/office/drawing/2014/main" id="{FB6D7A89-F18B-430E-89A7-C50E5A639D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282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16">
            <a:extLst>
              <a:ext uri="{FF2B5EF4-FFF2-40B4-BE49-F238E27FC236}">
                <a16:creationId xmlns:a16="http://schemas.microsoft.com/office/drawing/2014/main" id="{C7EBC606-9AA0-42DA-A03F-69230517C12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1" y="4688333"/>
            <a:ext cx="6400800" cy="185701"/>
          </a:xfrm>
          <a:prstGeom prst="rect">
            <a:avLst/>
          </a:prstGeom>
        </p:spPr>
      </p:pic>
      <p:sp>
        <p:nvSpPr>
          <p:cNvPr id="25" name="Rectangle 18">
            <a:extLst>
              <a:ext uri="{FF2B5EF4-FFF2-40B4-BE49-F238E27FC236}">
                <a16:creationId xmlns:a16="http://schemas.microsoft.com/office/drawing/2014/main" id="{7DCED692-8652-4CB1-96BF-8F64A0E8B8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2162908"/>
            <a:ext cx="6411743" cy="2532185"/>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de-AT"/>
          </a:p>
        </p:txBody>
      </p:sp>
      <p:sp>
        <p:nvSpPr>
          <p:cNvPr id="2" name="Titel 1">
            <a:extLst>
              <a:ext uri="{FF2B5EF4-FFF2-40B4-BE49-F238E27FC236}">
                <a16:creationId xmlns:a16="http://schemas.microsoft.com/office/drawing/2014/main" id="{6699AA13-A7AF-4EAF-87AF-30F5D875059F}"/>
              </a:ext>
            </a:extLst>
          </p:cNvPr>
          <p:cNvSpPr>
            <a:spLocks noGrp="1"/>
          </p:cNvSpPr>
          <p:nvPr>
            <p:ph type="ctrTitle"/>
          </p:nvPr>
        </p:nvSpPr>
        <p:spPr>
          <a:xfrm>
            <a:off x="680322" y="2403231"/>
            <a:ext cx="5192940" cy="2133600"/>
          </a:xfrm>
        </p:spPr>
        <p:txBody>
          <a:bodyPr>
            <a:normAutofit/>
          </a:bodyPr>
          <a:lstStyle/>
          <a:p>
            <a:r>
              <a:rPr lang="de-DE" sz="4200" b="1" dirty="0">
                <a:latin typeface="Lato" panose="020B0604020202020204" charset="0"/>
              </a:rPr>
              <a:t>Data </a:t>
            </a:r>
            <a:r>
              <a:rPr lang="de-DE" sz="4200" b="1" dirty="0" err="1">
                <a:latin typeface="Lato" panose="020B0604020202020204" charset="0"/>
              </a:rPr>
              <a:t>protection</a:t>
            </a:r>
            <a:r>
              <a:rPr lang="de-DE" sz="4200" b="1" dirty="0">
                <a:latin typeface="Lato" panose="020B0604020202020204" charset="0"/>
              </a:rPr>
              <a:t> in </a:t>
            </a:r>
            <a:r>
              <a:rPr lang="de-DE" sz="4200" b="1" dirty="0" err="1">
                <a:latin typeface="Lato" panose="020B0604020202020204" charset="0"/>
              </a:rPr>
              <a:t>research</a:t>
            </a:r>
            <a:r>
              <a:rPr lang="de-DE" sz="4200" b="1" dirty="0">
                <a:latin typeface="Lato" panose="020B0604020202020204" charset="0"/>
              </a:rPr>
              <a:t> </a:t>
            </a:r>
            <a:r>
              <a:rPr lang="de-DE" sz="4200" b="1">
                <a:latin typeface="Lato" panose="020B0604020202020204" charset="0"/>
              </a:rPr>
              <a:t>practice</a:t>
            </a:r>
            <a:endParaRPr lang="de-AT" sz="4200" b="1" dirty="0">
              <a:latin typeface="Lato" panose="020B0604020202020204" charset="0"/>
            </a:endParaRPr>
          </a:p>
        </p:txBody>
      </p:sp>
      <p:sp>
        <p:nvSpPr>
          <p:cNvPr id="3" name="Untertitel 2">
            <a:extLst>
              <a:ext uri="{FF2B5EF4-FFF2-40B4-BE49-F238E27FC236}">
                <a16:creationId xmlns:a16="http://schemas.microsoft.com/office/drawing/2014/main" id="{958A7484-D140-44D4-9D5F-64AC390846C0}"/>
              </a:ext>
            </a:extLst>
          </p:cNvPr>
          <p:cNvSpPr>
            <a:spLocks noGrp="1"/>
          </p:cNvSpPr>
          <p:nvPr>
            <p:ph type="subTitle" idx="1"/>
          </p:nvPr>
        </p:nvSpPr>
        <p:spPr>
          <a:xfrm>
            <a:off x="680323" y="4831173"/>
            <a:ext cx="5192940" cy="1117687"/>
          </a:xfrm>
        </p:spPr>
        <p:txBody>
          <a:bodyPr>
            <a:normAutofit/>
          </a:bodyPr>
          <a:lstStyle/>
          <a:p>
            <a:endParaRPr lang="de-AT" dirty="0"/>
          </a:p>
        </p:txBody>
      </p:sp>
      <p:pic>
        <p:nvPicPr>
          <p:cNvPr id="6" name="Grafik 5">
            <a:extLst>
              <a:ext uri="{FF2B5EF4-FFF2-40B4-BE49-F238E27FC236}">
                <a16:creationId xmlns:a16="http://schemas.microsoft.com/office/drawing/2014/main" id="{CCA10ABF-041D-47DE-9A59-F798B1C6BC25}"/>
              </a:ext>
            </a:extLst>
          </p:cNvPr>
          <p:cNvPicPr>
            <a:picLocks noChangeAspect="1"/>
          </p:cNvPicPr>
          <p:nvPr/>
        </p:nvPicPr>
        <p:blipFill>
          <a:blip r:embed="rId5"/>
          <a:stretch>
            <a:fillRect/>
          </a:stretch>
        </p:blipFill>
        <p:spPr>
          <a:xfrm>
            <a:off x="6736079" y="1024255"/>
            <a:ext cx="4809490" cy="4809490"/>
          </a:xfrm>
          <a:prstGeom prst="rect">
            <a:avLst/>
          </a:prstGeom>
          <a:ln>
            <a:noFill/>
          </a:ln>
          <a:effectLst>
            <a:outerShdw blurRad="76200" dist="63500" dir="5040000" algn="tl" rotWithShape="0">
              <a:srgbClr val="000000">
                <a:alpha val="41000"/>
              </a:srgbClr>
            </a:outerShdw>
          </a:effectLst>
        </p:spPr>
      </p:pic>
    </p:spTree>
    <p:extLst>
      <p:ext uri="{BB962C8B-B14F-4D97-AF65-F5344CB8AC3E}">
        <p14:creationId xmlns:p14="http://schemas.microsoft.com/office/powerpoint/2010/main" val="23205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xit" presetSubtype="1" fill="hold" grpId="0" nodeType="withEffect">
                                  <p:stCondLst>
                                    <p:cond delay="0"/>
                                  </p:stCondLst>
                                  <p:childTnLst>
                                    <p:animEffect transition="out" filter="wheel(1)">
                                      <p:cBhvr>
                                        <p:cTn id="6" dur="2000"/>
                                        <p:tgtEl>
                                          <p:spTgt spid="2"/>
                                        </p:tgtEl>
                                      </p:cBhvr>
                                    </p:animEffect>
                                    <p:set>
                                      <p:cBhvr>
                                        <p:cTn id="7" dur="1" fill="hold">
                                          <p:stCondLst>
                                            <p:cond delay="1999"/>
                                          </p:stCondLst>
                                        </p:cTn>
                                        <p:tgtEl>
                                          <p:spTgt spid="2"/>
                                        </p:tgtEl>
                                        <p:attrNameLst>
                                          <p:attrName>style.visibility</p:attrName>
                                        </p:attrNameLst>
                                      </p:cBhvr>
                                      <p:to>
                                        <p:strVal val="hidden"/>
                                      </p:to>
                                    </p:set>
                                  </p:childTnLst>
                                </p:cTn>
                              </p:par>
                              <p:par>
                                <p:cTn id="8" presetID="21" presetClass="exit" presetSubtype="1" fill="hold" nodeType="withEffect">
                                  <p:stCondLst>
                                    <p:cond delay="0"/>
                                  </p:stCondLst>
                                  <p:childTnLst>
                                    <p:animEffect transition="out" filter="wheel(1)">
                                      <p:cBhvr>
                                        <p:cTn id="9" dur="2000"/>
                                        <p:tgtEl>
                                          <p:spTgt spid="6"/>
                                        </p:tgtEl>
                                      </p:cBhvr>
                                    </p:animEffect>
                                    <p:set>
                                      <p:cBhvr>
                                        <p:cTn id="10" dur="1" fill="hold">
                                          <p:stCondLst>
                                            <p:cond delay="1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2E911EF-80F5-4781-A4DF-44EFAF242F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B0A2A734-17E4-44D5-9630-D54D6AF7466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2" name="Rectangle 11">
            <a:extLst>
              <a:ext uri="{FF2B5EF4-FFF2-40B4-BE49-F238E27FC236}">
                <a16:creationId xmlns:a16="http://schemas.microsoft.com/office/drawing/2014/main" id="{EFFB5C33-24B2-4764-BDBD-4C10A21DB1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88808" y="0"/>
            <a:ext cx="340319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4" name="Picture 13">
            <a:extLst>
              <a:ext uri="{FF2B5EF4-FFF2-40B4-BE49-F238E27FC236}">
                <a16:creationId xmlns:a16="http://schemas.microsoft.com/office/drawing/2014/main" id="{FEB601E2-EFED-4313-BEE4-9E27B94FC67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4242852"/>
            <a:ext cx="9110541" cy="246557"/>
          </a:xfrm>
          <a:prstGeom prst="rect">
            <a:avLst/>
          </a:prstGeom>
        </p:spPr>
      </p:pic>
      <p:sp>
        <p:nvSpPr>
          <p:cNvPr id="16" name="Rectangle 15">
            <a:extLst>
              <a:ext uri="{FF2B5EF4-FFF2-40B4-BE49-F238E27FC236}">
                <a16:creationId xmlns:a16="http://schemas.microsoft.com/office/drawing/2014/main" id="{1425DB5A-CEE1-4EE1-8C4A-689E49D354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2590078"/>
            <a:ext cx="9110542" cy="1660332"/>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el 1">
            <a:extLst>
              <a:ext uri="{FF2B5EF4-FFF2-40B4-BE49-F238E27FC236}">
                <a16:creationId xmlns:a16="http://schemas.microsoft.com/office/drawing/2014/main" id="{6699AA13-A7AF-4EAF-87AF-30F5D875059F}"/>
              </a:ext>
            </a:extLst>
          </p:cNvPr>
          <p:cNvSpPr>
            <a:spLocks noGrp="1"/>
          </p:cNvSpPr>
          <p:nvPr>
            <p:ph type="ctrTitle"/>
          </p:nvPr>
        </p:nvSpPr>
        <p:spPr>
          <a:xfrm>
            <a:off x="840510" y="2733709"/>
            <a:ext cx="7657792" cy="1373070"/>
          </a:xfrm>
        </p:spPr>
        <p:txBody>
          <a:bodyPr>
            <a:normAutofit/>
          </a:bodyPr>
          <a:lstStyle/>
          <a:p>
            <a:r>
              <a:rPr lang="de-DE" sz="4600" dirty="0">
                <a:solidFill>
                  <a:srgbClr val="FFFFFF"/>
                </a:solidFill>
              </a:rPr>
              <a:t>Part III: The GDPR</a:t>
            </a:r>
            <a:br>
              <a:rPr lang="de-DE" sz="4600" dirty="0">
                <a:solidFill>
                  <a:srgbClr val="FFFFFF"/>
                </a:solidFill>
              </a:rPr>
            </a:br>
            <a:r>
              <a:rPr lang="de-DE" sz="4600" dirty="0">
                <a:solidFill>
                  <a:srgbClr val="FFFFFF"/>
                </a:solidFill>
              </a:rPr>
              <a:t> in </a:t>
            </a:r>
            <a:r>
              <a:rPr lang="de-DE" sz="4600" dirty="0" err="1">
                <a:solidFill>
                  <a:srgbClr val="FFFFFF"/>
                </a:solidFill>
              </a:rPr>
              <a:t>science</a:t>
            </a:r>
            <a:r>
              <a:rPr lang="de-DE" sz="4600" dirty="0">
                <a:solidFill>
                  <a:srgbClr val="FFFFFF"/>
                </a:solidFill>
              </a:rPr>
              <a:t> and </a:t>
            </a:r>
            <a:r>
              <a:rPr lang="de-DE" sz="4600" dirty="0" err="1">
                <a:solidFill>
                  <a:srgbClr val="FFFFFF"/>
                </a:solidFill>
              </a:rPr>
              <a:t>research</a:t>
            </a:r>
            <a:r>
              <a:rPr lang="de-DE" sz="4600" dirty="0">
                <a:solidFill>
                  <a:srgbClr val="FFFFFF"/>
                </a:solidFill>
              </a:rPr>
              <a:t> </a:t>
            </a:r>
            <a:endParaRPr lang="de-AT" sz="4600" dirty="0">
              <a:solidFill>
                <a:srgbClr val="FFFFFF"/>
              </a:solidFill>
            </a:endParaRPr>
          </a:p>
        </p:txBody>
      </p:sp>
      <p:sp>
        <p:nvSpPr>
          <p:cNvPr id="3" name="Untertitel 2">
            <a:extLst>
              <a:ext uri="{FF2B5EF4-FFF2-40B4-BE49-F238E27FC236}">
                <a16:creationId xmlns:a16="http://schemas.microsoft.com/office/drawing/2014/main" id="{958A7484-D140-44D4-9D5F-64AC390846C0}"/>
              </a:ext>
            </a:extLst>
          </p:cNvPr>
          <p:cNvSpPr>
            <a:spLocks noGrp="1"/>
          </p:cNvSpPr>
          <p:nvPr>
            <p:ph type="subTitle" idx="1"/>
          </p:nvPr>
        </p:nvSpPr>
        <p:spPr>
          <a:xfrm>
            <a:off x="1194149" y="4394039"/>
            <a:ext cx="7304152" cy="1117687"/>
          </a:xfrm>
        </p:spPr>
        <p:txBody>
          <a:bodyPr>
            <a:normAutofit/>
          </a:bodyPr>
          <a:lstStyle/>
          <a:p>
            <a:endParaRPr lang="de-AT"/>
          </a:p>
        </p:txBody>
      </p:sp>
    </p:spTree>
    <p:extLst>
      <p:ext uri="{BB962C8B-B14F-4D97-AF65-F5344CB8AC3E}">
        <p14:creationId xmlns:p14="http://schemas.microsoft.com/office/powerpoint/2010/main" val="3947561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5470FC-A15F-41CD-A357-3E2C26744955}"/>
              </a:ext>
            </a:extLst>
          </p:cNvPr>
          <p:cNvSpPr>
            <a:spLocks noGrp="1"/>
          </p:cNvSpPr>
          <p:nvPr>
            <p:ph type="title"/>
          </p:nvPr>
        </p:nvSpPr>
        <p:spPr>
          <a:xfrm>
            <a:off x="838200" y="830346"/>
            <a:ext cx="10515600" cy="931015"/>
          </a:xfrm>
        </p:spPr>
        <p:txBody>
          <a:bodyPr/>
          <a:lstStyle/>
          <a:p>
            <a:pPr algn="ctr"/>
            <a:r>
              <a:rPr lang="de-DE" dirty="0"/>
              <a:t>Agenda</a:t>
            </a:r>
            <a:endParaRPr lang="de-AT" dirty="0"/>
          </a:p>
        </p:txBody>
      </p:sp>
      <p:sp>
        <p:nvSpPr>
          <p:cNvPr id="3" name="Inhaltsplatzhalter 2">
            <a:extLst>
              <a:ext uri="{FF2B5EF4-FFF2-40B4-BE49-F238E27FC236}">
                <a16:creationId xmlns:a16="http://schemas.microsoft.com/office/drawing/2014/main" id="{CE126CF5-2FE6-426E-9F5D-625FC97447AB}"/>
              </a:ext>
            </a:extLst>
          </p:cNvPr>
          <p:cNvSpPr>
            <a:spLocks noGrp="1"/>
          </p:cNvSpPr>
          <p:nvPr>
            <p:ph idx="1"/>
          </p:nvPr>
        </p:nvSpPr>
        <p:spPr>
          <a:xfrm>
            <a:off x="838200" y="2234629"/>
            <a:ext cx="10515600" cy="4623371"/>
          </a:xfrm>
        </p:spPr>
        <p:txBody>
          <a:bodyPr>
            <a:normAutofit fontScale="85000" lnSpcReduction="20000"/>
          </a:bodyPr>
          <a:lstStyle/>
          <a:p>
            <a:pPr fontAlgn="base">
              <a:lnSpc>
                <a:spcPct val="160000"/>
              </a:lnSpc>
              <a:spcBef>
                <a:spcPts val="0"/>
              </a:spcBef>
            </a:pPr>
            <a:r>
              <a:rPr lang="en-US" sz="3100" dirty="0">
                <a:solidFill>
                  <a:srgbClr val="000000"/>
                </a:solidFill>
                <a:effectLst/>
                <a:latin typeface="Lato" panose="020B0604020202020204" charset="0"/>
              </a:rPr>
              <a:t>What is the GDPR and what does it apply to?</a:t>
            </a:r>
          </a:p>
          <a:p>
            <a:pPr fontAlgn="base">
              <a:lnSpc>
                <a:spcPct val="160000"/>
              </a:lnSpc>
              <a:spcBef>
                <a:spcPts val="0"/>
              </a:spcBef>
            </a:pPr>
            <a:r>
              <a:rPr lang="en-US" sz="3100" dirty="0">
                <a:solidFill>
                  <a:srgbClr val="000000"/>
                </a:solidFill>
                <a:effectLst/>
                <a:latin typeface="Lato" panose="020B0604020202020204" charset="0"/>
              </a:rPr>
              <a:t>What is personal data and what is sensitive data?</a:t>
            </a:r>
          </a:p>
          <a:p>
            <a:pPr fontAlgn="base">
              <a:lnSpc>
                <a:spcPct val="160000"/>
              </a:lnSpc>
              <a:spcBef>
                <a:spcPts val="0"/>
              </a:spcBef>
            </a:pPr>
            <a:r>
              <a:rPr lang="en-US" sz="3100" dirty="0">
                <a:solidFill>
                  <a:srgbClr val="000000"/>
                </a:solidFill>
                <a:effectLst/>
                <a:latin typeface="Lato" panose="020B0604020202020204" charset="0"/>
              </a:rPr>
              <a:t>What does anonymization or pseudonymization of data mean? </a:t>
            </a:r>
          </a:p>
          <a:p>
            <a:pPr fontAlgn="base">
              <a:lnSpc>
                <a:spcPct val="160000"/>
              </a:lnSpc>
              <a:spcBef>
                <a:spcPts val="0"/>
              </a:spcBef>
            </a:pPr>
            <a:r>
              <a:rPr lang="en-US" sz="3100" dirty="0">
                <a:solidFill>
                  <a:srgbClr val="000000"/>
                </a:solidFill>
                <a:effectLst/>
                <a:latin typeface="Lato" panose="020B0604020202020204" charset="0"/>
              </a:rPr>
              <a:t>What are the principles of the GDPR?</a:t>
            </a:r>
          </a:p>
          <a:p>
            <a:pPr fontAlgn="base">
              <a:lnSpc>
                <a:spcPct val="160000"/>
              </a:lnSpc>
              <a:spcBef>
                <a:spcPts val="0"/>
              </a:spcBef>
            </a:pPr>
            <a:r>
              <a:rPr lang="en-US" sz="3100" dirty="0">
                <a:solidFill>
                  <a:srgbClr val="000000"/>
                </a:solidFill>
                <a:effectLst/>
                <a:latin typeface="Lato" panose="020B0604020202020204" charset="0"/>
              </a:rPr>
              <a:t>What are the key roles defined in the GDPR? </a:t>
            </a:r>
          </a:p>
          <a:p>
            <a:pPr fontAlgn="base">
              <a:lnSpc>
                <a:spcPct val="160000"/>
              </a:lnSpc>
              <a:spcBef>
                <a:spcPts val="0"/>
              </a:spcBef>
            </a:pPr>
            <a:r>
              <a:rPr lang="en-US" sz="3100" dirty="0">
                <a:solidFill>
                  <a:srgbClr val="000000"/>
                </a:solidFill>
                <a:effectLst/>
                <a:latin typeface="Lato" panose="020B0604020202020204" charset="0"/>
              </a:rPr>
              <a:t>How to process data for archiving purposes or scientific or historical research purposes in accordance with the GDPR? </a:t>
            </a:r>
          </a:p>
          <a:p>
            <a:pPr fontAlgn="base">
              <a:lnSpc>
                <a:spcPct val="160000"/>
              </a:lnSpc>
              <a:spcBef>
                <a:spcPts val="0"/>
              </a:spcBef>
            </a:pPr>
            <a:r>
              <a:rPr lang="de-DE" sz="3100" dirty="0">
                <a:solidFill>
                  <a:srgbClr val="000000"/>
                </a:solidFill>
                <a:effectLst/>
                <a:latin typeface="Lato" panose="020B0604020202020204" charset="0"/>
              </a:rPr>
              <a:t>The ELDAH </a:t>
            </a:r>
            <a:r>
              <a:rPr lang="de-DE" sz="3100" dirty="0" err="1">
                <a:solidFill>
                  <a:srgbClr val="000000"/>
                </a:solidFill>
                <a:effectLst/>
                <a:latin typeface="Lato" panose="020B0604020202020204" charset="0"/>
              </a:rPr>
              <a:t>Consent</a:t>
            </a:r>
            <a:r>
              <a:rPr lang="de-DE" sz="3100" dirty="0">
                <a:solidFill>
                  <a:srgbClr val="000000"/>
                </a:solidFill>
                <a:effectLst/>
                <a:latin typeface="Lato" panose="020B0604020202020204" charset="0"/>
              </a:rPr>
              <a:t> Form Wizard - A </a:t>
            </a:r>
            <a:r>
              <a:rPr lang="de-DE" sz="3100" dirty="0" err="1">
                <a:solidFill>
                  <a:srgbClr val="000000"/>
                </a:solidFill>
                <a:effectLst/>
                <a:latin typeface="Lato" panose="020B0604020202020204" charset="0"/>
              </a:rPr>
              <a:t>Step</a:t>
            </a:r>
            <a:r>
              <a:rPr lang="de-DE" sz="3100" dirty="0">
                <a:solidFill>
                  <a:srgbClr val="000000"/>
                </a:solidFill>
                <a:effectLst/>
                <a:latin typeface="Lato" panose="020B0604020202020204" charset="0"/>
              </a:rPr>
              <a:t>-by-</a:t>
            </a:r>
            <a:r>
              <a:rPr lang="de-DE" sz="3100" dirty="0" err="1">
                <a:solidFill>
                  <a:srgbClr val="000000"/>
                </a:solidFill>
                <a:effectLst/>
                <a:latin typeface="Lato" panose="020B0604020202020204" charset="0"/>
              </a:rPr>
              <a:t>Step</a:t>
            </a:r>
            <a:r>
              <a:rPr lang="de-DE" sz="3100" dirty="0">
                <a:solidFill>
                  <a:srgbClr val="000000"/>
                </a:solidFill>
                <a:effectLst/>
                <a:latin typeface="Lato" panose="020B0604020202020204" charset="0"/>
              </a:rPr>
              <a:t> Tutorial </a:t>
            </a:r>
          </a:p>
          <a:p>
            <a:pPr marL="0" indent="0">
              <a:buNone/>
            </a:pPr>
            <a:endParaRPr lang="de-AT" dirty="0"/>
          </a:p>
        </p:txBody>
      </p:sp>
    </p:spTree>
    <p:extLst>
      <p:ext uri="{BB962C8B-B14F-4D97-AF65-F5344CB8AC3E}">
        <p14:creationId xmlns:p14="http://schemas.microsoft.com/office/powerpoint/2010/main" val="1330996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500"/>
                                        <p:tgtEl>
                                          <p:spTgt spid="3">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mph" presetSubtype="0" nodeType="clickEffect">
                                  <p:stCondLst>
                                    <p:cond delay="0"/>
                                  </p:stCondLst>
                                  <p:childTnLst>
                                    <p:set>
                                      <p:cBhvr>
                                        <p:cTn id="29" dur="indefinite"/>
                                        <p:tgtEl>
                                          <p:spTgt spid="3">
                                            <p:txEl>
                                              <p:pRg st="0" end="0"/>
                                            </p:txEl>
                                          </p:spTgt>
                                        </p:tgtEl>
                                        <p:attrNameLst>
                                          <p:attrName>style.opacity</p:attrName>
                                        </p:attrNameLst>
                                      </p:cBhvr>
                                      <p:to>
                                        <p:strVal val="0.5"/>
                                      </p:to>
                                    </p:set>
                                    <p:animEffect filter="image" prLst="opacity: 0.5">
                                      <p:cBhvr rctx="IE">
                                        <p:cTn id="30" dur="indefinite"/>
                                        <p:tgtEl>
                                          <p:spTgt spid="3">
                                            <p:txEl>
                                              <p:pRg st="0" end="0"/>
                                            </p:txEl>
                                          </p:spTgt>
                                        </p:tgtEl>
                                      </p:cBhvr>
                                    </p:animEffect>
                                  </p:childTnLst>
                                </p:cTn>
                              </p:par>
                              <p:par>
                                <p:cTn id="31" presetID="9" presetClass="emph" presetSubtype="0" nodeType="withEffect">
                                  <p:stCondLst>
                                    <p:cond delay="0"/>
                                  </p:stCondLst>
                                  <p:childTnLst>
                                    <p:set>
                                      <p:cBhvr>
                                        <p:cTn id="32" dur="indefinite"/>
                                        <p:tgtEl>
                                          <p:spTgt spid="3">
                                            <p:txEl>
                                              <p:pRg st="1" end="1"/>
                                            </p:txEl>
                                          </p:spTgt>
                                        </p:tgtEl>
                                        <p:attrNameLst>
                                          <p:attrName>style.opacity</p:attrName>
                                        </p:attrNameLst>
                                      </p:cBhvr>
                                      <p:to>
                                        <p:strVal val="0.5"/>
                                      </p:to>
                                    </p:set>
                                    <p:animEffect filter="image" prLst="opacity: 0.5">
                                      <p:cBhvr rctx="IE">
                                        <p:cTn id="33" dur="indefinite"/>
                                        <p:tgtEl>
                                          <p:spTgt spid="3">
                                            <p:txEl>
                                              <p:pRg st="1" end="1"/>
                                            </p:txEl>
                                          </p:spTgt>
                                        </p:tgtEl>
                                      </p:cBhvr>
                                    </p:animEffect>
                                  </p:childTnLst>
                                </p:cTn>
                              </p:par>
                              <p:par>
                                <p:cTn id="34" presetID="9" presetClass="emph" presetSubtype="0" nodeType="withEffect">
                                  <p:stCondLst>
                                    <p:cond delay="0"/>
                                  </p:stCondLst>
                                  <p:childTnLst>
                                    <p:set>
                                      <p:cBhvr>
                                        <p:cTn id="35" dur="indefinite"/>
                                        <p:tgtEl>
                                          <p:spTgt spid="3">
                                            <p:txEl>
                                              <p:pRg st="2" end="2"/>
                                            </p:txEl>
                                          </p:spTgt>
                                        </p:tgtEl>
                                        <p:attrNameLst>
                                          <p:attrName>style.opacity</p:attrName>
                                        </p:attrNameLst>
                                      </p:cBhvr>
                                      <p:to>
                                        <p:strVal val="0.5"/>
                                      </p:to>
                                    </p:set>
                                    <p:animEffect filter="image" prLst="opacity: 0.5">
                                      <p:cBhvr rctx="IE">
                                        <p:cTn id="36" dur="indefinite"/>
                                        <p:tgtEl>
                                          <p:spTgt spid="3">
                                            <p:txEl>
                                              <p:pRg st="2" end="2"/>
                                            </p:txEl>
                                          </p:spTgt>
                                        </p:tgtEl>
                                      </p:cBhvr>
                                    </p:animEffect>
                                  </p:childTnLst>
                                </p:cTn>
                              </p:par>
                              <p:par>
                                <p:cTn id="37" presetID="9" presetClass="emph" presetSubtype="0" nodeType="withEffect">
                                  <p:stCondLst>
                                    <p:cond delay="0"/>
                                  </p:stCondLst>
                                  <p:childTnLst>
                                    <p:set>
                                      <p:cBhvr>
                                        <p:cTn id="38" dur="indefinite"/>
                                        <p:tgtEl>
                                          <p:spTgt spid="3">
                                            <p:txEl>
                                              <p:pRg st="3" end="3"/>
                                            </p:txEl>
                                          </p:spTgt>
                                        </p:tgtEl>
                                        <p:attrNameLst>
                                          <p:attrName>style.opacity</p:attrName>
                                        </p:attrNameLst>
                                      </p:cBhvr>
                                      <p:to>
                                        <p:strVal val="0.5"/>
                                      </p:to>
                                    </p:set>
                                    <p:animEffect filter="image" prLst="opacity: 0.5">
                                      <p:cBhvr rctx="IE">
                                        <p:cTn id="39" dur="indefinite"/>
                                        <p:tgtEl>
                                          <p:spTgt spid="3">
                                            <p:txEl>
                                              <p:pRg st="3" end="3"/>
                                            </p:txEl>
                                          </p:spTgt>
                                        </p:tgtEl>
                                      </p:cBhvr>
                                    </p:animEffect>
                                  </p:childTnLst>
                                </p:cTn>
                              </p:par>
                              <p:par>
                                <p:cTn id="40" presetID="9" presetClass="emph" presetSubtype="0" nodeType="withEffect">
                                  <p:stCondLst>
                                    <p:cond delay="0"/>
                                  </p:stCondLst>
                                  <p:childTnLst>
                                    <p:set>
                                      <p:cBhvr>
                                        <p:cTn id="41" dur="indefinite"/>
                                        <p:tgtEl>
                                          <p:spTgt spid="3">
                                            <p:txEl>
                                              <p:pRg st="4" end="4"/>
                                            </p:txEl>
                                          </p:spTgt>
                                        </p:tgtEl>
                                        <p:attrNameLst>
                                          <p:attrName>style.opacity</p:attrName>
                                        </p:attrNameLst>
                                      </p:cBhvr>
                                      <p:to>
                                        <p:strVal val="0.5"/>
                                      </p:to>
                                    </p:set>
                                    <p:animEffect filter="image" prLst="opacity: 0.5">
                                      <p:cBhvr rctx="IE">
                                        <p:cTn id="42" dur="indefinite"/>
                                        <p:tgtEl>
                                          <p:spTgt spid="3">
                                            <p:txEl>
                                              <p:pRg st="4" end="4"/>
                                            </p:txEl>
                                          </p:spTgt>
                                        </p:tgtEl>
                                      </p:cBhvr>
                                    </p:animEffect>
                                  </p:childTnLst>
                                </p:cTn>
                              </p:par>
                              <p:par>
                                <p:cTn id="43" presetID="9" presetClass="emph" presetSubtype="0" nodeType="withEffect">
                                  <p:stCondLst>
                                    <p:cond delay="0"/>
                                  </p:stCondLst>
                                  <p:childTnLst>
                                    <p:set>
                                      <p:cBhvr>
                                        <p:cTn id="44" dur="indefinite"/>
                                        <p:tgtEl>
                                          <p:spTgt spid="3">
                                            <p:txEl>
                                              <p:pRg st="6" end="6"/>
                                            </p:txEl>
                                          </p:spTgt>
                                        </p:tgtEl>
                                        <p:attrNameLst>
                                          <p:attrName>style.opacity</p:attrName>
                                        </p:attrNameLst>
                                      </p:cBhvr>
                                      <p:to>
                                        <p:strVal val="0.5"/>
                                      </p:to>
                                    </p:set>
                                    <p:animEffect filter="image" prLst="opacity: 0.5">
                                      <p:cBhvr rctx="IE">
                                        <p:cTn id="45" dur="indefinite"/>
                                        <p:tgtEl>
                                          <p:spTgt spid="3">
                                            <p:txEl>
                                              <p:pRg st="6" end="6"/>
                                            </p:txEl>
                                          </p:spTgt>
                                        </p:tgtEl>
                                      </p:cBhvr>
                                    </p:animEffect>
                                  </p:childTnLst>
                                </p:cTn>
                              </p:par>
                              <p:par>
                                <p:cTn id="46" presetID="15" presetClass="emph" presetSubtype="0" nodeType="withEffect">
                                  <p:stCondLst>
                                    <p:cond delay="0"/>
                                  </p:stCondLst>
                                  <p:childTnLst>
                                    <p:set>
                                      <p:cBhvr override="childStyle">
                                        <p:cTn id="47" dur="indefinite"/>
                                        <p:tgtEl>
                                          <p:spTgt spid="3">
                                            <p:txEl>
                                              <p:pRg st="5" end="5"/>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72633F-7755-4DBC-A34A-12D02CFFFE5C}"/>
              </a:ext>
            </a:extLst>
          </p:cNvPr>
          <p:cNvSpPr>
            <a:spLocks noGrp="1"/>
          </p:cNvSpPr>
          <p:nvPr>
            <p:ph type="title"/>
          </p:nvPr>
        </p:nvSpPr>
        <p:spPr>
          <a:xfrm>
            <a:off x="840510" y="2733709"/>
            <a:ext cx="7657792" cy="1373070"/>
          </a:xfrm>
        </p:spPr>
        <p:txBody>
          <a:bodyPr vert="horz" lIns="91440" tIns="45720" rIns="91440" bIns="45720" rtlCol="0" anchor="b" anchorCtr="1">
            <a:normAutofit/>
          </a:bodyPr>
          <a:lstStyle/>
          <a:p>
            <a:r>
              <a:rPr lang="en-US" sz="4000" b="1" dirty="0"/>
              <a:t>GDPR-exemptions </a:t>
            </a:r>
            <a:br>
              <a:rPr lang="en-US" sz="4000" b="1" dirty="0"/>
            </a:br>
            <a:r>
              <a:rPr lang="en-US" sz="4000" b="1" dirty="0"/>
              <a:t>for science and research</a:t>
            </a:r>
            <a:endParaRPr lang="en-US" sz="3800" b="1" cap="all" spc="200" baseline="0" dirty="0">
              <a:solidFill>
                <a:srgbClr val="FFFFFF"/>
              </a:solidFill>
            </a:endParaRPr>
          </a:p>
        </p:txBody>
      </p:sp>
      <p:sp>
        <p:nvSpPr>
          <p:cNvPr id="3" name="Textplatzhalter 2">
            <a:extLst>
              <a:ext uri="{FF2B5EF4-FFF2-40B4-BE49-F238E27FC236}">
                <a16:creationId xmlns:a16="http://schemas.microsoft.com/office/drawing/2014/main" id="{75E931A7-02D2-4596-AEF8-85A68620B8D6}"/>
              </a:ext>
            </a:extLst>
          </p:cNvPr>
          <p:cNvSpPr>
            <a:spLocks noGrp="1"/>
          </p:cNvSpPr>
          <p:nvPr>
            <p:ph type="body" idx="1"/>
          </p:nvPr>
        </p:nvSpPr>
        <p:spPr>
          <a:xfrm>
            <a:off x="1194149" y="4394039"/>
            <a:ext cx="7304152" cy="1117687"/>
          </a:xfrm>
        </p:spPr>
        <p:txBody>
          <a:bodyPr vert="horz" lIns="91440" tIns="45720" rIns="91440" bIns="45720" rtlCol="0">
            <a:normAutofit/>
          </a:bodyPr>
          <a:lstStyle/>
          <a:p>
            <a:endParaRPr lang="en-US">
              <a:solidFill>
                <a:schemeClr val="tx1"/>
              </a:solidFill>
            </a:endParaRPr>
          </a:p>
        </p:txBody>
      </p:sp>
    </p:spTree>
    <p:extLst>
      <p:ext uri="{BB962C8B-B14F-4D97-AF65-F5344CB8AC3E}">
        <p14:creationId xmlns:p14="http://schemas.microsoft.com/office/powerpoint/2010/main" val="32364762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AC3E6C53-102E-4ACA-BCBB-3CC973B9948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12" name="Picture 11">
            <a:extLst>
              <a:ext uri="{FF2B5EF4-FFF2-40B4-BE49-F238E27FC236}">
                <a16:creationId xmlns:a16="http://schemas.microsoft.com/office/drawing/2014/main" id="{E4655D52-F2FA-4137-8A31-499A4FE6291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a:extLst>
              <a:ext uri="{FF2B5EF4-FFF2-40B4-BE49-F238E27FC236}">
                <a16:creationId xmlns:a16="http://schemas.microsoft.com/office/drawing/2014/main" id="{8519FA1D-01C2-425F-B9AA-D69B4DD0A1E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a:extLst>
              <a:ext uri="{FF2B5EF4-FFF2-40B4-BE49-F238E27FC236}">
                <a16:creationId xmlns:a16="http://schemas.microsoft.com/office/drawing/2014/main" id="{DC0D803F-BF83-4194-8691-90B027BDF5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de-AT"/>
          </a:p>
        </p:txBody>
      </p:sp>
      <p:sp>
        <p:nvSpPr>
          <p:cNvPr id="18" name="Rectangle 17">
            <a:extLst>
              <a:ext uri="{FF2B5EF4-FFF2-40B4-BE49-F238E27FC236}">
                <a16:creationId xmlns:a16="http://schemas.microsoft.com/office/drawing/2014/main" id="{4316132F-CC4B-4C96-9C75-95DC7CD489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de-AT"/>
          </a:p>
        </p:txBody>
      </p:sp>
      <p:sp>
        <p:nvSpPr>
          <p:cNvPr id="20" name="Rectangle 19">
            <a:extLst>
              <a:ext uri="{FF2B5EF4-FFF2-40B4-BE49-F238E27FC236}">
                <a16:creationId xmlns:a16="http://schemas.microsoft.com/office/drawing/2014/main" id="{C7F36C09-16BA-4141-A705-C6B5B5A40B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81776" y="0"/>
            <a:ext cx="91763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de-AT"/>
          </a:p>
        </p:txBody>
      </p:sp>
      <p:pic>
        <p:nvPicPr>
          <p:cNvPr id="22" name="Picture 21">
            <a:extLst>
              <a:ext uri="{FF2B5EF4-FFF2-40B4-BE49-F238E27FC236}">
                <a16:creationId xmlns:a16="http://schemas.microsoft.com/office/drawing/2014/main" id="{C9CE521D-42CE-4CD9-AFFE-37255AC0A64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4" name="Rectangle 23">
            <a:extLst>
              <a:ext uri="{FF2B5EF4-FFF2-40B4-BE49-F238E27FC236}">
                <a16:creationId xmlns:a16="http://schemas.microsoft.com/office/drawing/2014/main" id="{460C2540-36DC-4C0A-A9C0-231ED365DC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281776" cy="6858000"/>
          </a:xfrm>
          <a:prstGeom prst="rect">
            <a:avLst/>
          </a:prstGeom>
          <a:solidFill>
            <a:schemeClr val="bg1"/>
          </a:solidFill>
          <a:ln>
            <a:noFill/>
          </a:ln>
          <a:effectLst>
            <a:outerShdw blurRad="88900" dist="381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62544E30-4BF3-4631-81F2-F1C352B9EA63}"/>
              </a:ext>
            </a:extLst>
          </p:cNvPr>
          <p:cNvSpPr>
            <a:spLocks noGrp="1"/>
          </p:cNvSpPr>
          <p:nvPr>
            <p:ph type="title"/>
          </p:nvPr>
        </p:nvSpPr>
        <p:spPr>
          <a:xfrm>
            <a:off x="680321" y="399570"/>
            <a:ext cx="9613861" cy="1080938"/>
          </a:xfrm>
        </p:spPr>
        <p:txBody>
          <a:bodyPr vert="horz" lIns="91440" tIns="45720" rIns="91440" bIns="45720" rtlCol="0" anchor="ctr">
            <a:normAutofit/>
          </a:bodyPr>
          <a:lstStyle/>
          <a:p>
            <a:pPr algn="ctr">
              <a:spcBef>
                <a:spcPct val="0"/>
              </a:spcBef>
            </a:pPr>
            <a:r>
              <a:rPr lang="en-US" b="1" dirty="0">
                <a:solidFill>
                  <a:schemeClr val="accent1"/>
                </a:solidFill>
                <a:latin typeface="+mj-lt"/>
                <a:ea typeface="+mj-ea"/>
                <a:cs typeface="+mj-cs"/>
              </a:rPr>
              <a:t>GDPR-exemptions for science and research</a:t>
            </a:r>
          </a:p>
        </p:txBody>
      </p:sp>
      <p:sp>
        <p:nvSpPr>
          <p:cNvPr id="3" name="Textplatzhalter 2">
            <a:extLst>
              <a:ext uri="{FF2B5EF4-FFF2-40B4-BE49-F238E27FC236}">
                <a16:creationId xmlns:a16="http://schemas.microsoft.com/office/drawing/2014/main" id="{328991D7-3E3E-4122-A257-F655C2BABB50}"/>
              </a:ext>
            </a:extLst>
          </p:cNvPr>
          <p:cNvSpPr>
            <a:spLocks noGrp="1"/>
          </p:cNvSpPr>
          <p:nvPr>
            <p:ph type="body" idx="1"/>
          </p:nvPr>
        </p:nvSpPr>
        <p:spPr>
          <a:xfrm>
            <a:off x="608345" y="1981538"/>
            <a:ext cx="9977480" cy="3599316"/>
          </a:xfrm>
        </p:spPr>
        <p:txBody>
          <a:bodyPr vert="horz" lIns="91440" tIns="45720" rIns="91440" bIns="45720" rtlCol="0">
            <a:normAutofit/>
          </a:bodyPr>
          <a:lstStyle/>
          <a:p>
            <a:pPr indent="-228600">
              <a:spcAft>
                <a:spcPts val="600"/>
              </a:spcAft>
              <a:buFont typeface="Arial" panose="020B0604020202020204" pitchFamily="34" charset="0"/>
              <a:buChar char="•"/>
            </a:pPr>
            <a:r>
              <a:rPr lang="en-US" sz="2800" dirty="0">
                <a:latin typeface="+mn-lt"/>
                <a:ea typeface="+mn-ea"/>
                <a:cs typeface="+mn-cs"/>
              </a:rPr>
              <a:t>Exemptions for „specific processing situations“ defined </a:t>
            </a:r>
            <a:r>
              <a:rPr lang="en-US" sz="2800" dirty="0" err="1">
                <a:latin typeface="+mn-lt"/>
                <a:ea typeface="+mn-ea"/>
                <a:cs typeface="+mn-cs"/>
              </a:rPr>
              <a:t>a.o.</a:t>
            </a:r>
            <a:r>
              <a:rPr lang="en-US" sz="2800" dirty="0">
                <a:latin typeface="+mn-lt"/>
                <a:ea typeface="+mn-ea"/>
                <a:cs typeface="+mn-cs"/>
              </a:rPr>
              <a:t> in Art. 85 (2) und 89 (2) of the GDPR</a:t>
            </a:r>
          </a:p>
          <a:p>
            <a:pPr marL="380985" indent="0">
              <a:spcAft>
                <a:spcPts val="600"/>
              </a:spcAft>
              <a:buNone/>
            </a:pPr>
            <a:endParaRPr lang="en-US" sz="2800" dirty="0">
              <a:latin typeface="+mn-lt"/>
              <a:ea typeface="+mn-ea"/>
              <a:cs typeface="+mn-cs"/>
            </a:endParaRPr>
          </a:p>
          <a:p>
            <a:pPr marL="152396" indent="-228600">
              <a:spcAft>
                <a:spcPts val="600"/>
              </a:spcAft>
              <a:buFont typeface="Arial" panose="020B0604020202020204" pitchFamily="34" charset="0"/>
              <a:buChar char="•"/>
            </a:pPr>
            <a:endParaRPr lang="en-US" dirty="0">
              <a:latin typeface="+mn-lt"/>
              <a:ea typeface="+mn-ea"/>
              <a:cs typeface="+mn-cs"/>
            </a:endParaRPr>
          </a:p>
          <a:p>
            <a:pPr indent="-228600">
              <a:spcAft>
                <a:spcPts val="600"/>
              </a:spcAft>
              <a:buFont typeface="Arial" panose="020B0604020202020204" pitchFamily="34" charset="0"/>
              <a:buChar char="•"/>
            </a:pPr>
            <a:r>
              <a:rPr lang="en-US" sz="2800" dirty="0">
                <a:latin typeface="+mn-lt"/>
                <a:ea typeface="+mn-ea"/>
                <a:cs typeface="+mn-cs"/>
              </a:rPr>
              <a:t>Exemption of Art 17. “Right to erasure” defined in Art. 17 (3)(d)</a:t>
            </a:r>
          </a:p>
          <a:p>
            <a:pPr indent="-228600">
              <a:spcAft>
                <a:spcPts val="600"/>
              </a:spcAft>
              <a:buFont typeface="Arial" panose="020B0604020202020204" pitchFamily="34" charset="0"/>
              <a:buChar char="•"/>
            </a:pPr>
            <a:endParaRPr lang="en-US" dirty="0">
              <a:latin typeface="+mn-lt"/>
              <a:ea typeface="+mn-ea"/>
              <a:cs typeface="+mn-cs"/>
            </a:endParaRPr>
          </a:p>
        </p:txBody>
      </p:sp>
      <p:sp>
        <p:nvSpPr>
          <p:cNvPr id="4" name="Textfeld 3">
            <a:extLst>
              <a:ext uri="{FF2B5EF4-FFF2-40B4-BE49-F238E27FC236}">
                <a16:creationId xmlns:a16="http://schemas.microsoft.com/office/drawing/2014/main" id="{6EFFA95A-555E-49E8-A64F-824227AABDC2}"/>
              </a:ext>
            </a:extLst>
          </p:cNvPr>
          <p:cNvSpPr txBox="1"/>
          <p:nvPr/>
        </p:nvSpPr>
        <p:spPr>
          <a:xfrm>
            <a:off x="672911" y="3152215"/>
            <a:ext cx="10559845" cy="2062103"/>
          </a:xfrm>
          <a:prstGeom prst="rect">
            <a:avLst/>
          </a:prstGeom>
          <a:solidFill>
            <a:schemeClr val="tx1"/>
          </a:solidFill>
          <a:ln w="19050">
            <a:solidFill>
              <a:srgbClr val="262626"/>
            </a:solidFill>
          </a:ln>
          <a:effectLst>
            <a:softEdge rad="31750"/>
          </a:effectLst>
        </p:spPr>
        <p:txBody>
          <a:bodyPr wrap="square" rtlCol="0">
            <a:spAutoFit/>
          </a:bodyPr>
          <a:lstStyle/>
          <a:p>
            <a:pPr>
              <a:spcAft>
                <a:spcPts val="600"/>
              </a:spcAft>
            </a:pPr>
            <a:r>
              <a:rPr lang="de-DE" sz="2000" b="1" i="0" u="none" strike="noStrike" dirty="0">
                <a:solidFill>
                  <a:srgbClr val="262626"/>
                </a:solidFill>
                <a:effectLst/>
                <a:latin typeface="Lato" panose="020B0604020202020204" charset="0"/>
              </a:rPr>
              <a:t>Art. 85 (2):</a:t>
            </a:r>
          </a:p>
          <a:p>
            <a:pPr>
              <a:spcAft>
                <a:spcPts val="600"/>
              </a:spcAft>
            </a:pPr>
            <a:endParaRPr lang="de-DE" sz="1800" b="0" i="0" u="none" strike="noStrike" dirty="0">
              <a:solidFill>
                <a:schemeClr val="bg1"/>
              </a:solidFill>
              <a:effectLst/>
              <a:latin typeface="Arial" panose="020B0604020202020204" pitchFamily="34" charset="0"/>
            </a:endParaRPr>
          </a:p>
          <a:p>
            <a:pPr>
              <a:spcAft>
                <a:spcPts val="600"/>
              </a:spcAft>
            </a:pPr>
            <a:r>
              <a:rPr lang="en-US" sz="2000" dirty="0">
                <a:solidFill>
                  <a:srgbClr val="262626"/>
                </a:solidFill>
                <a:latin typeface="Lato" panose="020B0604020202020204" charset="0"/>
              </a:rPr>
              <a:t>For processing carried out for journalistic purposes or the purpose of academic artistic or literary expression, Member States shall provide for exemptions or derogations […] if they are necessary to reconcile the right to the protection of personal data with the freedom of expression and information.</a:t>
            </a:r>
            <a:endParaRPr lang="de-AT" sz="2000" dirty="0">
              <a:solidFill>
                <a:srgbClr val="262626"/>
              </a:solidFill>
              <a:latin typeface="Lato" panose="020B0604020202020204" charset="0"/>
            </a:endParaRPr>
          </a:p>
        </p:txBody>
      </p:sp>
      <p:sp>
        <p:nvSpPr>
          <p:cNvPr id="5" name="Textfeld 4">
            <a:extLst>
              <a:ext uri="{FF2B5EF4-FFF2-40B4-BE49-F238E27FC236}">
                <a16:creationId xmlns:a16="http://schemas.microsoft.com/office/drawing/2014/main" id="{AC7EAA1A-1822-443C-AA74-4694808C6A50}"/>
              </a:ext>
            </a:extLst>
          </p:cNvPr>
          <p:cNvSpPr txBox="1"/>
          <p:nvPr/>
        </p:nvSpPr>
        <p:spPr>
          <a:xfrm>
            <a:off x="672910" y="3147924"/>
            <a:ext cx="10559845" cy="2677656"/>
          </a:xfrm>
          <a:prstGeom prst="rect">
            <a:avLst/>
          </a:prstGeom>
          <a:solidFill>
            <a:schemeClr val="tx1"/>
          </a:solidFill>
          <a:ln w="19050">
            <a:solidFill>
              <a:srgbClr val="262626"/>
            </a:solidFill>
          </a:ln>
          <a:effectLst>
            <a:softEdge rad="31750"/>
          </a:effectLst>
        </p:spPr>
        <p:txBody>
          <a:bodyPr wrap="square" rtlCol="0">
            <a:spAutoFit/>
          </a:bodyPr>
          <a:lstStyle/>
          <a:p>
            <a:pPr>
              <a:spcAft>
                <a:spcPts val="600"/>
              </a:spcAft>
            </a:pPr>
            <a:r>
              <a:rPr lang="de-DE" sz="2000" b="1" dirty="0">
                <a:solidFill>
                  <a:srgbClr val="262626"/>
                </a:solidFill>
                <a:latin typeface="Lato" panose="020B0604020202020204" charset="0"/>
              </a:rPr>
              <a:t>Art. 89 (2):</a:t>
            </a:r>
          </a:p>
          <a:p>
            <a:pPr>
              <a:spcAft>
                <a:spcPts val="600"/>
              </a:spcAft>
            </a:pPr>
            <a:endParaRPr lang="de-DE" sz="1800" b="0" i="0" u="none" strike="noStrike" dirty="0">
              <a:solidFill>
                <a:schemeClr val="bg1"/>
              </a:solidFill>
              <a:effectLst/>
              <a:latin typeface="Arial" panose="020B0604020202020204" pitchFamily="34" charset="0"/>
            </a:endParaRPr>
          </a:p>
          <a:p>
            <a:pPr>
              <a:spcAft>
                <a:spcPts val="600"/>
              </a:spcAft>
            </a:pPr>
            <a:r>
              <a:rPr lang="en-US" sz="2000" dirty="0">
                <a:solidFill>
                  <a:srgbClr val="262626"/>
                </a:solidFill>
                <a:latin typeface="Lato" panose="020B0604020202020204" charset="0"/>
              </a:rPr>
              <a:t>Where personal data are processed for scientific or historical research purposes or statistical purposes, Union or Member State law may provide for derogations from the rights referred to in Articles 15, 16, 18 and 21 subject to the conditions and safeguards referred to in paragraph 1 of this Article in so far as such rights are likely to render impossible or seriously impair the achievement of the specific purposes, and such derogations are necessary for the fulfilment of those purposes.</a:t>
            </a:r>
            <a:endParaRPr lang="de-AT" sz="2000" dirty="0">
              <a:solidFill>
                <a:srgbClr val="262626"/>
              </a:solidFill>
              <a:latin typeface="Lato" panose="020B0604020202020204" charset="0"/>
            </a:endParaRPr>
          </a:p>
        </p:txBody>
      </p:sp>
    </p:spTree>
    <p:extLst>
      <p:ext uri="{BB962C8B-B14F-4D97-AF65-F5344CB8AC3E}">
        <p14:creationId xmlns:p14="http://schemas.microsoft.com/office/powerpoint/2010/main" val="1293456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 presetClass="exit" presetSubtype="0" fill="hold" grpId="1" nodeType="clickEffect">
                                  <p:stCondLst>
                                    <p:cond delay="0"/>
                                  </p:stCondLst>
                                  <p:childTnLst>
                                    <p:set>
                                      <p:cBhvr>
                                        <p:cTn id="17" dur="1" fill="hold">
                                          <p:stCondLst>
                                            <p:cond delay="0"/>
                                          </p:stCondLst>
                                        </p:cTn>
                                        <p:tgtEl>
                                          <p:spTgt spid="4"/>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additive="base">
                                        <p:cTn id="22" dur="500" fill="hold"/>
                                        <p:tgtEl>
                                          <p:spTgt spid="5"/>
                                        </p:tgtEl>
                                        <p:attrNameLst>
                                          <p:attrName>ppt_x</p:attrName>
                                        </p:attrNameLst>
                                      </p:cBhvr>
                                      <p:tavLst>
                                        <p:tav tm="0">
                                          <p:val>
                                            <p:strVal val="#ppt_x"/>
                                          </p:val>
                                        </p:tav>
                                        <p:tav tm="100000">
                                          <p:val>
                                            <p:strVal val="#ppt_x"/>
                                          </p:val>
                                        </p:tav>
                                      </p:tavLst>
                                    </p:anim>
                                    <p:anim calcmode="lin" valueType="num">
                                      <p:cBhvr additive="base">
                                        <p:cTn id="2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 presetClass="exit" presetSubtype="0" fill="hold" grpId="1" nodeType="clickEffect">
                                  <p:stCondLst>
                                    <p:cond delay="0"/>
                                  </p:stCondLst>
                                  <p:childTnLst>
                                    <p:set>
                                      <p:cBhvr>
                                        <p:cTn id="27" dur="1" fill="hold">
                                          <p:stCondLst>
                                            <p:cond delay="0"/>
                                          </p:stCondLst>
                                        </p:cTn>
                                        <p:tgtEl>
                                          <p:spTgt spid="5"/>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fade">
                                      <p:cBhvr>
                                        <p:cTn id="3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5" grpId="0" animBg="1"/>
      <p:bldP spid="5"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AC3E6C53-102E-4ACA-BCBB-3CC973B9948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10" name="Picture 9">
            <a:extLst>
              <a:ext uri="{FF2B5EF4-FFF2-40B4-BE49-F238E27FC236}">
                <a16:creationId xmlns:a16="http://schemas.microsoft.com/office/drawing/2014/main" id="{E4655D52-F2FA-4137-8A31-499A4FE6291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2" name="Picture 11">
            <a:extLst>
              <a:ext uri="{FF2B5EF4-FFF2-40B4-BE49-F238E27FC236}">
                <a16:creationId xmlns:a16="http://schemas.microsoft.com/office/drawing/2014/main" id="{8519FA1D-01C2-425F-B9AA-D69B4DD0A1E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4" name="Rectangle 13">
            <a:extLst>
              <a:ext uri="{FF2B5EF4-FFF2-40B4-BE49-F238E27FC236}">
                <a16:creationId xmlns:a16="http://schemas.microsoft.com/office/drawing/2014/main" id="{DC0D803F-BF83-4194-8691-90B027BDF5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de-AT"/>
          </a:p>
        </p:txBody>
      </p:sp>
      <p:sp>
        <p:nvSpPr>
          <p:cNvPr id="16" name="Rectangle 15">
            <a:extLst>
              <a:ext uri="{FF2B5EF4-FFF2-40B4-BE49-F238E27FC236}">
                <a16:creationId xmlns:a16="http://schemas.microsoft.com/office/drawing/2014/main" id="{4316132F-CC4B-4C96-9C75-95DC7CD489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de-AT"/>
          </a:p>
        </p:txBody>
      </p:sp>
      <p:sp useBgFill="1">
        <p:nvSpPr>
          <p:cNvPr id="18" name="Rectangle 17">
            <a:extLst>
              <a:ext uri="{FF2B5EF4-FFF2-40B4-BE49-F238E27FC236}">
                <a16:creationId xmlns:a16="http://schemas.microsoft.com/office/drawing/2014/main" id="{4B0FA309-807F-4C17-98EF-A3BA7388E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a:extLst>
              <a:ext uri="{FF2B5EF4-FFF2-40B4-BE49-F238E27FC236}">
                <a16:creationId xmlns:a16="http://schemas.microsoft.com/office/drawing/2014/main" id="{2642A87B-CAE9-4F8F-B293-28388E45D9E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2" name="Rectangle 21">
            <a:extLst>
              <a:ext uri="{FF2B5EF4-FFF2-40B4-BE49-F238E27FC236}">
                <a16:creationId xmlns:a16="http://schemas.microsoft.com/office/drawing/2014/main" id="{C8FA1749-B91A-40E7-AD01-0B9C9C6AF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3B7A934F-FFF7-4353-83D3-4EF66E93EEF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cstate="print">
            <a:extLst>
              <a:ext uri="{28A0092B-C50C-407E-A947-70E740481C1C}">
                <a14:useLocalDpi xmlns:a14="http://schemas.microsoft.com/office/drawing/2010/main" val="0"/>
              </a:ext>
            </a:extLst>
          </a:blip>
          <a:stretch>
            <a:fillRect/>
          </a:stretch>
        </p:blipFill>
        <p:spPr>
          <a:xfrm>
            <a:off x="1" y="5006045"/>
            <a:ext cx="4965192" cy="144668"/>
          </a:xfrm>
          <a:prstGeom prst="rect">
            <a:avLst/>
          </a:prstGeom>
        </p:spPr>
      </p:pic>
      <p:sp>
        <p:nvSpPr>
          <p:cNvPr id="26" name="Rectangle 25">
            <a:extLst>
              <a:ext uri="{FF2B5EF4-FFF2-40B4-BE49-F238E27FC236}">
                <a16:creationId xmlns:a16="http://schemas.microsoft.com/office/drawing/2014/main" id="{700676C8-6DE8-47DD-9A23-D42063A12E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de-AT"/>
          </a:p>
        </p:txBody>
      </p:sp>
      <p:sp>
        <p:nvSpPr>
          <p:cNvPr id="2" name="Titel 1">
            <a:extLst>
              <a:ext uri="{FF2B5EF4-FFF2-40B4-BE49-F238E27FC236}">
                <a16:creationId xmlns:a16="http://schemas.microsoft.com/office/drawing/2014/main" id="{C7D13AB6-48C5-4CB2-BB58-32542CAB125C}"/>
              </a:ext>
            </a:extLst>
          </p:cNvPr>
          <p:cNvSpPr>
            <a:spLocks noGrp="1"/>
          </p:cNvSpPr>
          <p:nvPr>
            <p:ph type="title"/>
          </p:nvPr>
        </p:nvSpPr>
        <p:spPr>
          <a:xfrm>
            <a:off x="151002" y="2063262"/>
            <a:ext cx="4345511" cy="2661052"/>
          </a:xfrm>
        </p:spPr>
        <p:txBody>
          <a:bodyPr vert="horz" lIns="91440" tIns="45720" rIns="91440" bIns="45720" rtlCol="0" anchor="ctr">
            <a:normAutofit/>
          </a:bodyPr>
          <a:lstStyle/>
          <a:p>
            <a:pPr algn="r">
              <a:spcBef>
                <a:spcPct val="0"/>
              </a:spcBef>
            </a:pPr>
            <a:r>
              <a:rPr lang="en-US" b="1" dirty="0">
                <a:solidFill>
                  <a:srgbClr val="FFFFFF"/>
                </a:solidFill>
                <a:latin typeface="+mj-lt"/>
                <a:ea typeface="+mj-ea"/>
                <a:cs typeface="+mj-cs"/>
              </a:rPr>
              <a:t>What does this mean for the scientific field?</a:t>
            </a:r>
          </a:p>
        </p:txBody>
      </p:sp>
      <p:sp>
        <p:nvSpPr>
          <p:cNvPr id="3" name="Textplatzhalter 2">
            <a:extLst>
              <a:ext uri="{FF2B5EF4-FFF2-40B4-BE49-F238E27FC236}">
                <a16:creationId xmlns:a16="http://schemas.microsoft.com/office/drawing/2014/main" id="{6EDBBF6D-F2C7-4EB7-B67E-35005A6978BC}"/>
              </a:ext>
            </a:extLst>
          </p:cNvPr>
          <p:cNvSpPr>
            <a:spLocks noGrp="1"/>
          </p:cNvSpPr>
          <p:nvPr>
            <p:ph type="body" idx="1"/>
          </p:nvPr>
        </p:nvSpPr>
        <p:spPr>
          <a:xfrm>
            <a:off x="5287995" y="0"/>
            <a:ext cx="6257362" cy="6572250"/>
          </a:xfrm>
        </p:spPr>
        <p:txBody>
          <a:bodyPr vert="horz" lIns="91440" tIns="45720" rIns="91440" bIns="45720" rtlCol="0" anchor="ctr">
            <a:noAutofit/>
          </a:bodyPr>
          <a:lstStyle/>
          <a:p>
            <a:pPr marL="152396" indent="-228600">
              <a:spcAft>
                <a:spcPts val="600"/>
              </a:spcAft>
              <a:buFont typeface="Arial" panose="020B0604020202020204" pitchFamily="34" charset="0"/>
              <a:buChar char="•"/>
            </a:pPr>
            <a:endParaRPr lang="en-US" sz="2400" dirty="0">
              <a:solidFill>
                <a:srgbClr val="FFFFFF"/>
              </a:solidFill>
              <a:latin typeface="+mn-lt"/>
              <a:ea typeface="+mn-ea"/>
              <a:cs typeface="+mn-cs"/>
            </a:endParaRPr>
          </a:p>
          <a:p>
            <a:pPr indent="-228600">
              <a:spcAft>
                <a:spcPts val="600"/>
              </a:spcAft>
              <a:buFont typeface="Arial" panose="020B0604020202020204" pitchFamily="34" charset="0"/>
              <a:buChar char="•"/>
            </a:pPr>
            <a:r>
              <a:rPr lang="en-US" sz="2400" dirty="0">
                <a:solidFill>
                  <a:srgbClr val="FFFFFF"/>
                </a:solidFill>
                <a:latin typeface="+mn-lt"/>
                <a:ea typeface="+mn-ea"/>
                <a:cs typeface="+mn-cs"/>
              </a:rPr>
              <a:t>Consent obtainable for multiple research areas and purposes at once</a:t>
            </a:r>
          </a:p>
          <a:p>
            <a:pPr marL="152396" indent="-228600">
              <a:spcAft>
                <a:spcPts val="600"/>
              </a:spcAft>
              <a:buFont typeface="Arial" panose="020B0604020202020204" pitchFamily="34" charset="0"/>
              <a:buChar char="•"/>
            </a:pPr>
            <a:endParaRPr lang="en-US" sz="2400" dirty="0">
              <a:solidFill>
                <a:srgbClr val="FFFFFF"/>
              </a:solidFill>
              <a:latin typeface="+mn-lt"/>
              <a:ea typeface="+mn-ea"/>
              <a:cs typeface="+mn-cs"/>
            </a:endParaRPr>
          </a:p>
          <a:p>
            <a:pPr indent="-228600">
              <a:spcAft>
                <a:spcPts val="600"/>
              </a:spcAft>
              <a:buFont typeface="Arial" panose="020B0604020202020204" pitchFamily="34" charset="0"/>
              <a:buChar char="•"/>
            </a:pPr>
            <a:r>
              <a:rPr lang="en-US" sz="2400" dirty="0">
                <a:solidFill>
                  <a:srgbClr val="FFFFFF"/>
                </a:solidFill>
                <a:latin typeface="+mn-lt"/>
                <a:ea typeface="+mn-ea"/>
                <a:cs typeface="+mn-cs"/>
              </a:rPr>
              <a:t>Scientific purpose of data processing is always a justifiable purpose</a:t>
            </a:r>
          </a:p>
          <a:p>
            <a:pPr marL="152396" indent="-228600">
              <a:spcAft>
                <a:spcPts val="600"/>
              </a:spcAft>
              <a:buFont typeface="Arial" panose="020B0604020202020204" pitchFamily="34" charset="0"/>
              <a:buChar char="•"/>
            </a:pPr>
            <a:endParaRPr lang="en-US" sz="2400" dirty="0">
              <a:solidFill>
                <a:srgbClr val="FFFFFF"/>
              </a:solidFill>
              <a:latin typeface="+mn-lt"/>
              <a:ea typeface="+mn-ea"/>
              <a:cs typeface="+mn-cs"/>
            </a:endParaRPr>
          </a:p>
          <a:p>
            <a:pPr indent="-228600">
              <a:spcAft>
                <a:spcPts val="600"/>
              </a:spcAft>
              <a:buFont typeface="Arial" panose="020B0604020202020204" pitchFamily="34" charset="0"/>
              <a:buChar char="•"/>
            </a:pPr>
            <a:r>
              <a:rPr lang="en-US" sz="2400" dirty="0">
                <a:solidFill>
                  <a:srgbClr val="FFFFFF"/>
                </a:solidFill>
                <a:latin typeface="+mn-lt"/>
                <a:ea typeface="+mn-ea"/>
                <a:cs typeface="+mn-cs"/>
              </a:rPr>
              <a:t>Longer data storage possible, if data is processed in accordance with the purposes defined in Art. 89</a:t>
            </a:r>
          </a:p>
          <a:p>
            <a:pPr marL="152396" indent="-228600">
              <a:spcAft>
                <a:spcPts val="600"/>
              </a:spcAft>
              <a:buFont typeface="Arial" panose="020B0604020202020204" pitchFamily="34" charset="0"/>
              <a:buChar char="•"/>
            </a:pPr>
            <a:endParaRPr lang="en-US" sz="2400" b="0" i="0" u="none" strike="noStrike" dirty="0">
              <a:solidFill>
                <a:srgbClr val="FFFFFF"/>
              </a:solidFill>
              <a:effectLst/>
              <a:latin typeface="+mn-lt"/>
              <a:ea typeface="+mn-ea"/>
              <a:cs typeface="+mn-cs"/>
            </a:endParaRPr>
          </a:p>
          <a:p>
            <a:pPr indent="-228600">
              <a:spcAft>
                <a:spcPts val="600"/>
              </a:spcAft>
              <a:buFont typeface="Arial" panose="020B0604020202020204" pitchFamily="34" charset="0"/>
              <a:buChar char="•"/>
            </a:pPr>
            <a:r>
              <a:rPr lang="en-US" sz="2400" dirty="0">
                <a:solidFill>
                  <a:srgbClr val="FFFFFF"/>
                </a:solidFill>
                <a:latin typeface="+mn-lt"/>
                <a:ea typeface="+mn-ea"/>
                <a:cs typeface="+mn-cs"/>
              </a:rPr>
              <a:t>Rights to erasure and rights to object are partially restricted </a:t>
            </a:r>
            <a:r>
              <a:rPr lang="en-US" sz="2400" dirty="0">
                <a:solidFill>
                  <a:srgbClr val="FFFFFF"/>
                </a:solidFill>
                <a:latin typeface="+mn-lt"/>
                <a:ea typeface="+mn-ea"/>
                <a:cs typeface="+mn-cs"/>
                <a:sym typeface="Wingdings" panose="05000000000000000000" pitchFamily="2" charset="2"/>
              </a:rPr>
              <a:t> e.g. exam data; research data </a:t>
            </a:r>
            <a:endParaRPr lang="en-US" sz="2400" dirty="0">
              <a:solidFill>
                <a:srgbClr val="FFFFFF"/>
              </a:solidFill>
              <a:latin typeface="+mn-lt"/>
              <a:ea typeface="+mn-ea"/>
              <a:cs typeface="+mn-cs"/>
            </a:endParaRPr>
          </a:p>
        </p:txBody>
      </p:sp>
    </p:spTree>
    <p:extLst>
      <p:ext uri="{BB962C8B-B14F-4D97-AF65-F5344CB8AC3E}">
        <p14:creationId xmlns:p14="http://schemas.microsoft.com/office/powerpoint/2010/main" val="2416664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99AA13-A7AF-4EAF-87AF-30F5D875059F}"/>
              </a:ext>
            </a:extLst>
          </p:cNvPr>
          <p:cNvSpPr>
            <a:spLocks noGrp="1"/>
          </p:cNvSpPr>
          <p:nvPr>
            <p:ph type="ctrTitle"/>
          </p:nvPr>
        </p:nvSpPr>
        <p:spPr>
          <a:xfrm>
            <a:off x="840510" y="2733709"/>
            <a:ext cx="7657792" cy="1373070"/>
          </a:xfrm>
        </p:spPr>
        <p:txBody>
          <a:bodyPr>
            <a:normAutofit/>
          </a:bodyPr>
          <a:lstStyle/>
          <a:p>
            <a:r>
              <a:rPr lang="de-DE" sz="4600" b="1">
                <a:solidFill>
                  <a:srgbClr val="FFFFFF"/>
                </a:solidFill>
                <a:latin typeface="Lato" panose="020B0604020202020204" charset="0"/>
              </a:rPr>
              <a:t>RECAP</a:t>
            </a:r>
            <a:endParaRPr lang="de-AT" sz="4600" b="1" dirty="0">
              <a:solidFill>
                <a:srgbClr val="FFFFFF"/>
              </a:solidFill>
              <a:latin typeface="Lato" panose="020B0604020202020204" charset="0"/>
            </a:endParaRPr>
          </a:p>
        </p:txBody>
      </p:sp>
      <p:sp>
        <p:nvSpPr>
          <p:cNvPr id="5" name="Untertitel 4">
            <a:extLst>
              <a:ext uri="{FF2B5EF4-FFF2-40B4-BE49-F238E27FC236}">
                <a16:creationId xmlns:a16="http://schemas.microsoft.com/office/drawing/2014/main" id="{CE64621E-597E-4445-9252-CDB4B455EB40}"/>
              </a:ext>
            </a:extLst>
          </p:cNvPr>
          <p:cNvSpPr>
            <a:spLocks noGrp="1"/>
          </p:cNvSpPr>
          <p:nvPr>
            <p:ph type="subTitle" idx="1"/>
          </p:nvPr>
        </p:nvSpPr>
        <p:spPr>
          <a:xfrm>
            <a:off x="1194149" y="4394039"/>
            <a:ext cx="7304152" cy="1117687"/>
          </a:xfrm>
        </p:spPr>
        <p:txBody>
          <a:bodyPr>
            <a:normAutofit/>
          </a:bodyPr>
          <a:lstStyle/>
          <a:p>
            <a:endParaRPr lang="de-AT"/>
          </a:p>
        </p:txBody>
      </p:sp>
      <p:pic>
        <p:nvPicPr>
          <p:cNvPr id="36" name="Grafik 35" descr="Ein Bild, das Text, Schild, Vektorgrafiken enthält.&#10;&#10;Automatisch generierte Beschreibung">
            <a:extLst>
              <a:ext uri="{FF2B5EF4-FFF2-40B4-BE49-F238E27FC236}">
                <a16:creationId xmlns:a16="http://schemas.microsoft.com/office/drawing/2014/main" id="{9B60E165-2CF5-43F9-A4A7-03E9DFF65C14}"/>
              </a:ext>
            </a:extLst>
          </p:cNvPr>
          <p:cNvPicPr>
            <a:picLocks noChangeAspect="1"/>
          </p:cNvPicPr>
          <p:nvPr/>
        </p:nvPicPr>
        <p:blipFill rotWithShape="1">
          <a:blip r:embed="rId3">
            <a:alphaModFix amt="12000"/>
            <a:extLst>
              <a:ext uri="{BEBA8EAE-BF5A-486C-A8C5-ECC9F3942E4B}">
                <a14:imgProps xmlns:a14="http://schemas.microsoft.com/office/drawing/2010/main">
                  <a14:imgLayer r:embed="rId4">
                    <a14:imgEffect>
                      <a14:sharpenSoften amount="66000"/>
                    </a14:imgEffect>
                    <a14:imgEffect>
                      <a14:brightnessContrast bright="26000"/>
                    </a14:imgEffect>
                  </a14:imgLayer>
                </a14:imgProps>
              </a:ext>
            </a:extLst>
          </a:blip>
          <a:srcRect l="-2294" t="-12255" r="-2294" b="-12255"/>
          <a:stretch/>
        </p:blipFill>
        <p:spPr>
          <a:xfrm rot="2220000">
            <a:off x="300446" y="-344298"/>
            <a:ext cx="5351391" cy="6375709"/>
          </a:xfrm>
          <a:prstGeom prst="rect">
            <a:avLst/>
          </a:prstGeom>
          <a:effectLst>
            <a:outerShdw blurRad="50800" dist="50800" dir="5400000" sx="103000" sy="103000" algn="ctr" rotWithShape="0">
              <a:srgbClr val="000000">
                <a:alpha val="32000"/>
              </a:srgbClr>
            </a:outerShdw>
          </a:effectLst>
        </p:spPr>
      </p:pic>
    </p:spTree>
    <p:extLst>
      <p:ext uri="{BB962C8B-B14F-4D97-AF65-F5344CB8AC3E}">
        <p14:creationId xmlns:p14="http://schemas.microsoft.com/office/powerpoint/2010/main" val="10874571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73E8A9A-DA4B-4F12-9331-219EBE5235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81776" y="0"/>
            <a:ext cx="91763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de-AT"/>
          </a:p>
        </p:txBody>
      </p:sp>
      <p:pic>
        <p:nvPicPr>
          <p:cNvPr id="10" name="Picture 9">
            <a:extLst>
              <a:ext uri="{FF2B5EF4-FFF2-40B4-BE49-F238E27FC236}">
                <a16:creationId xmlns:a16="http://schemas.microsoft.com/office/drawing/2014/main" id="{1C4DCE7A-0E46-404B-9E0D-E93DC7B2A86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2" name="Rectangle 11">
            <a:extLst>
              <a:ext uri="{FF2B5EF4-FFF2-40B4-BE49-F238E27FC236}">
                <a16:creationId xmlns:a16="http://schemas.microsoft.com/office/drawing/2014/main" id="{ADD673B7-F6B7-43EE-936B-D09F3A337A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281776" cy="6858000"/>
          </a:xfrm>
          <a:prstGeom prst="rect">
            <a:avLst/>
          </a:prstGeom>
          <a:solidFill>
            <a:schemeClr val="bg1"/>
          </a:solidFill>
          <a:ln>
            <a:noFill/>
          </a:ln>
          <a:effectLst>
            <a:outerShdw blurRad="88900" dist="381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B8FAF293-D786-40A9-B192-3C35CA2BB408}"/>
              </a:ext>
            </a:extLst>
          </p:cNvPr>
          <p:cNvSpPr>
            <a:spLocks noGrp="1"/>
          </p:cNvSpPr>
          <p:nvPr>
            <p:ph type="title"/>
          </p:nvPr>
        </p:nvSpPr>
        <p:spPr>
          <a:xfrm>
            <a:off x="7512122" y="643466"/>
            <a:ext cx="3846292" cy="5205943"/>
          </a:xfrm>
        </p:spPr>
        <p:txBody>
          <a:bodyPr anchor="b">
            <a:normAutofit/>
          </a:bodyPr>
          <a:lstStyle/>
          <a:p>
            <a:pPr algn="ctr"/>
            <a:r>
              <a:rPr lang="de-DE" sz="4800" b="1" dirty="0" err="1">
                <a:solidFill>
                  <a:schemeClr val="accent1"/>
                </a:solidFill>
                <a:latin typeface="Lato" panose="020B0604020202020204"/>
              </a:rPr>
              <a:t>Good</a:t>
            </a:r>
            <a:r>
              <a:rPr lang="de-DE" sz="4800" b="1" dirty="0">
                <a:solidFill>
                  <a:schemeClr val="accent1"/>
                </a:solidFill>
                <a:latin typeface="Lato" panose="020B0604020202020204"/>
              </a:rPr>
              <a:t> to </a:t>
            </a:r>
            <a:r>
              <a:rPr lang="de-DE" sz="4800" b="1" dirty="0" err="1">
                <a:solidFill>
                  <a:schemeClr val="accent1"/>
                </a:solidFill>
                <a:latin typeface="Lato" panose="020B0604020202020204"/>
              </a:rPr>
              <a:t>know</a:t>
            </a:r>
            <a:endParaRPr lang="de-AT" sz="4800" b="1" dirty="0">
              <a:solidFill>
                <a:schemeClr val="accent1"/>
              </a:solidFill>
              <a:latin typeface="Lato" panose="020B0604020202020204"/>
            </a:endParaRPr>
          </a:p>
        </p:txBody>
      </p:sp>
      <p:sp>
        <p:nvSpPr>
          <p:cNvPr id="3" name="Inhaltsplatzhalter 2">
            <a:extLst>
              <a:ext uri="{FF2B5EF4-FFF2-40B4-BE49-F238E27FC236}">
                <a16:creationId xmlns:a16="http://schemas.microsoft.com/office/drawing/2014/main" id="{B147A85A-3CE3-44FF-8FA2-222AD3BF1C90}"/>
              </a:ext>
            </a:extLst>
          </p:cNvPr>
          <p:cNvSpPr>
            <a:spLocks noGrp="1"/>
          </p:cNvSpPr>
          <p:nvPr>
            <p:ph idx="1"/>
          </p:nvPr>
        </p:nvSpPr>
        <p:spPr>
          <a:xfrm>
            <a:off x="494970" y="-420130"/>
            <a:ext cx="7395773" cy="7278130"/>
          </a:xfrm>
        </p:spPr>
        <p:txBody>
          <a:bodyPr anchor="ctr">
            <a:normAutofit/>
          </a:bodyPr>
          <a:lstStyle/>
          <a:p>
            <a:pPr marL="457200" indent="-457200" fontAlgn="base">
              <a:spcBef>
                <a:spcPts val="0"/>
              </a:spcBef>
              <a:buAutoNum type="arabicParenR"/>
            </a:pPr>
            <a:r>
              <a:rPr lang="de-DE" sz="2200" dirty="0">
                <a:effectLst/>
                <a:latin typeface="Lato" panose="020B0604020202020204"/>
              </a:rPr>
              <a:t>Data </a:t>
            </a:r>
            <a:r>
              <a:rPr lang="de-DE" sz="2200" dirty="0" err="1">
                <a:effectLst/>
                <a:latin typeface="Lato" panose="020B0604020202020204"/>
              </a:rPr>
              <a:t>processing</a:t>
            </a:r>
            <a:r>
              <a:rPr lang="de-DE" sz="2200" dirty="0">
                <a:effectLst/>
                <a:latin typeface="Lato" panose="020B0604020202020204"/>
              </a:rPr>
              <a:t> in the </a:t>
            </a:r>
            <a:r>
              <a:rPr lang="de-DE" sz="2200" dirty="0" err="1">
                <a:effectLst/>
                <a:latin typeface="Lato" panose="020B0604020202020204"/>
              </a:rPr>
              <a:t>context</a:t>
            </a:r>
            <a:r>
              <a:rPr lang="de-DE" sz="2200" dirty="0">
                <a:effectLst/>
                <a:latin typeface="Lato" panose="020B0604020202020204"/>
              </a:rPr>
              <a:t> of </a:t>
            </a:r>
            <a:r>
              <a:rPr lang="de-DE" sz="2200" dirty="0" err="1">
                <a:effectLst/>
                <a:latin typeface="Lato" panose="020B0604020202020204"/>
              </a:rPr>
              <a:t>science</a:t>
            </a:r>
            <a:r>
              <a:rPr lang="de-DE" sz="2200" dirty="0">
                <a:effectLst/>
                <a:latin typeface="Lato" panose="020B0604020202020204"/>
              </a:rPr>
              <a:t> and </a:t>
            </a:r>
            <a:r>
              <a:rPr lang="de-DE" sz="2200" dirty="0" err="1">
                <a:effectLst/>
                <a:latin typeface="Lato" panose="020B0604020202020204"/>
              </a:rPr>
              <a:t>research</a:t>
            </a:r>
            <a:r>
              <a:rPr lang="de-DE" sz="2200" dirty="0">
                <a:effectLst/>
                <a:latin typeface="Lato" panose="020B0604020202020204"/>
              </a:rPr>
              <a:t> </a:t>
            </a:r>
          </a:p>
          <a:p>
            <a:pPr marL="0" indent="0" fontAlgn="base">
              <a:spcBef>
                <a:spcPts val="0"/>
              </a:spcBef>
              <a:buNone/>
            </a:pPr>
            <a:r>
              <a:rPr lang="de-DE" sz="2200" dirty="0">
                <a:effectLst/>
                <a:latin typeface="Lato" panose="020B0604020202020204"/>
              </a:rPr>
              <a:t>         =  special </a:t>
            </a:r>
            <a:r>
              <a:rPr lang="de-DE" sz="2200" dirty="0" err="1">
                <a:effectLst/>
                <a:latin typeface="Lato" panose="020B0604020202020204"/>
              </a:rPr>
              <a:t>processing</a:t>
            </a:r>
            <a:r>
              <a:rPr lang="de-DE" sz="2200" dirty="0">
                <a:effectLst/>
                <a:latin typeface="Lato" panose="020B0604020202020204"/>
              </a:rPr>
              <a:t> </a:t>
            </a:r>
            <a:r>
              <a:rPr lang="de-DE" sz="2200" dirty="0" err="1">
                <a:effectLst/>
                <a:latin typeface="Lato" panose="020B0604020202020204"/>
              </a:rPr>
              <a:t>situation</a:t>
            </a:r>
            <a:endParaRPr lang="de-DE" sz="2200" dirty="0">
              <a:effectLst/>
              <a:latin typeface="Lato" panose="020B0604020202020204"/>
            </a:endParaRPr>
          </a:p>
          <a:p>
            <a:pPr marL="342900" indent="-342900" fontAlgn="base">
              <a:spcBef>
                <a:spcPts val="0"/>
              </a:spcBef>
              <a:buAutoNum type="arabicParenR"/>
            </a:pPr>
            <a:endParaRPr lang="de-DE" sz="1600" dirty="0">
              <a:effectLst/>
              <a:latin typeface="Lato" panose="020B0604020202020204"/>
            </a:endParaRPr>
          </a:p>
          <a:p>
            <a:pPr marL="0" indent="0" fontAlgn="base">
              <a:spcBef>
                <a:spcPts val="0"/>
              </a:spcBef>
              <a:buNone/>
            </a:pPr>
            <a:r>
              <a:rPr lang="de-DE" sz="2200" dirty="0">
                <a:effectLst/>
                <a:latin typeface="Lato" panose="020B0604020202020204"/>
              </a:rPr>
              <a:t>2) Art. 85 und 89 </a:t>
            </a:r>
            <a:r>
              <a:rPr lang="de-DE" sz="2200" dirty="0">
                <a:effectLst/>
                <a:latin typeface="Lato" panose="020B0604020202020204"/>
                <a:sym typeface="Wingdings" panose="05000000000000000000" pitchFamily="2" charset="2"/>
              </a:rPr>
              <a:t> </a:t>
            </a:r>
            <a:r>
              <a:rPr lang="de-DE" sz="2200" dirty="0" err="1">
                <a:effectLst/>
                <a:latin typeface="Lato" panose="020B0604020202020204"/>
              </a:rPr>
              <a:t>exemptions</a:t>
            </a:r>
            <a:r>
              <a:rPr lang="de-DE" sz="2200" dirty="0">
                <a:effectLst/>
                <a:latin typeface="Lato" panose="020B0604020202020204"/>
              </a:rPr>
              <a:t> for </a:t>
            </a:r>
            <a:r>
              <a:rPr lang="de-DE" sz="2200" dirty="0" err="1">
                <a:effectLst/>
                <a:latin typeface="Lato" panose="020B0604020202020204"/>
              </a:rPr>
              <a:t>science</a:t>
            </a:r>
            <a:r>
              <a:rPr lang="de-DE" sz="2200" dirty="0">
                <a:effectLst/>
                <a:latin typeface="Lato" panose="020B0604020202020204"/>
              </a:rPr>
              <a:t>, </a:t>
            </a:r>
            <a:r>
              <a:rPr lang="de-DE" sz="2200" dirty="0" err="1">
                <a:effectLst/>
                <a:latin typeface="Lato" panose="020B0604020202020204"/>
              </a:rPr>
              <a:t>research</a:t>
            </a:r>
            <a:r>
              <a:rPr lang="de-DE" sz="2200" dirty="0">
                <a:effectLst/>
                <a:latin typeface="Lato" panose="020B0604020202020204"/>
              </a:rPr>
              <a:t> and </a:t>
            </a:r>
            <a:r>
              <a:rPr lang="de-DE" sz="2200" dirty="0" err="1">
                <a:effectLst/>
                <a:latin typeface="Lato" panose="020B0604020202020204"/>
              </a:rPr>
              <a:t>archives</a:t>
            </a:r>
            <a:endParaRPr lang="de-DE" sz="2200" dirty="0">
              <a:effectLst/>
              <a:latin typeface="Lato" panose="020B0604020202020204"/>
            </a:endParaRPr>
          </a:p>
          <a:p>
            <a:pPr marL="0" indent="0" fontAlgn="base">
              <a:spcBef>
                <a:spcPts val="0"/>
              </a:spcBef>
              <a:buNone/>
            </a:pPr>
            <a:endParaRPr lang="de-DE" sz="1600" dirty="0">
              <a:effectLst/>
              <a:latin typeface="Lato" panose="020B0604020202020204"/>
            </a:endParaRPr>
          </a:p>
          <a:p>
            <a:pPr marL="0" indent="0" fontAlgn="base">
              <a:spcBef>
                <a:spcPts val="0"/>
              </a:spcBef>
              <a:buNone/>
            </a:pPr>
            <a:r>
              <a:rPr lang="de-DE" sz="2200" dirty="0">
                <a:effectLst/>
                <a:latin typeface="Lato" panose="020B0604020202020204"/>
              </a:rPr>
              <a:t>3) </a:t>
            </a:r>
            <a:r>
              <a:rPr lang="de-DE" sz="2200" dirty="0" err="1">
                <a:effectLst/>
                <a:latin typeface="Lato" panose="020B0604020202020204"/>
              </a:rPr>
              <a:t>Exemptions</a:t>
            </a:r>
            <a:r>
              <a:rPr lang="de-DE" sz="2200" dirty="0">
                <a:effectLst/>
                <a:latin typeface="Lato" panose="020B0604020202020204"/>
              </a:rPr>
              <a:t> for „Right to </a:t>
            </a:r>
            <a:r>
              <a:rPr lang="de-DE" sz="2200" dirty="0" err="1">
                <a:effectLst/>
                <a:latin typeface="Lato" panose="020B0604020202020204"/>
              </a:rPr>
              <a:t>erasure</a:t>
            </a:r>
            <a:r>
              <a:rPr lang="de-DE" sz="2200" dirty="0">
                <a:effectLst/>
                <a:latin typeface="Lato" panose="020B0604020202020204"/>
              </a:rPr>
              <a:t>“ in Art. 17</a:t>
            </a:r>
          </a:p>
          <a:p>
            <a:pPr marL="0" indent="0" fontAlgn="base">
              <a:spcBef>
                <a:spcPts val="0"/>
              </a:spcBef>
              <a:buNone/>
            </a:pPr>
            <a:endParaRPr lang="de-DE" sz="1600" dirty="0">
              <a:latin typeface="Lato" panose="020B0604020202020204"/>
            </a:endParaRPr>
          </a:p>
          <a:p>
            <a:pPr marL="0" indent="0" fontAlgn="base">
              <a:spcBef>
                <a:spcPts val="0"/>
              </a:spcBef>
              <a:buNone/>
            </a:pPr>
            <a:r>
              <a:rPr lang="de-DE" sz="2200" dirty="0">
                <a:effectLst/>
                <a:latin typeface="Lato" panose="020B0604020202020204"/>
              </a:rPr>
              <a:t>4) </a:t>
            </a:r>
            <a:r>
              <a:rPr lang="de-DE" sz="2200" dirty="0" err="1">
                <a:effectLst/>
                <a:latin typeface="Lato" panose="020B0604020202020204"/>
              </a:rPr>
              <a:t>Significance</a:t>
            </a:r>
            <a:r>
              <a:rPr lang="de-DE" sz="2200" dirty="0">
                <a:effectLst/>
                <a:latin typeface="Lato" panose="020B0604020202020204"/>
              </a:rPr>
              <a:t> for the </a:t>
            </a:r>
            <a:r>
              <a:rPr lang="de-DE" sz="2200" dirty="0" err="1">
                <a:effectLst/>
                <a:latin typeface="Lato" panose="020B0604020202020204"/>
              </a:rPr>
              <a:t>scientific</a:t>
            </a:r>
            <a:r>
              <a:rPr lang="de-DE" sz="2200" dirty="0">
                <a:effectLst/>
                <a:latin typeface="Lato" panose="020B0604020202020204"/>
              </a:rPr>
              <a:t> </a:t>
            </a:r>
            <a:r>
              <a:rPr lang="de-DE" sz="2200" dirty="0" err="1">
                <a:effectLst/>
                <a:latin typeface="Lato" panose="020B0604020202020204"/>
              </a:rPr>
              <a:t>field</a:t>
            </a:r>
            <a:r>
              <a:rPr lang="de-DE" sz="2200" dirty="0">
                <a:effectLst/>
                <a:latin typeface="Lato" panose="020B0604020202020204"/>
              </a:rPr>
              <a:t>:</a:t>
            </a:r>
          </a:p>
          <a:p>
            <a:pPr fontAlgn="base">
              <a:spcBef>
                <a:spcPts val="0"/>
              </a:spcBef>
            </a:pPr>
            <a:endParaRPr lang="de-DE" sz="1600" dirty="0">
              <a:effectLst/>
              <a:latin typeface="Lato" panose="020B0604020202020204"/>
            </a:endParaRPr>
          </a:p>
          <a:p>
            <a:pPr lvl="1" fontAlgn="base">
              <a:spcBef>
                <a:spcPts val="0"/>
              </a:spcBef>
            </a:pPr>
            <a:r>
              <a:rPr lang="de-DE" dirty="0">
                <a:effectLst/>
                <a:latin typeface="Lato" panose="020B0604020202020204"/>
              </a:rPr>
              <a:t>Possible to </a:t>
            </a:r>
            <a:r>
              <a:rPr lang="de-DE" dirty="0" err="1">
                <a:effectLst/>
                <a:latin typeface="Lato" panose="020B0604020202020204"/>
              </a:rPr>
              <a:t>obtain</a:t>
            </a:r>
            <a:r>
              <a:rPr lang="de-DE" dirty="0">
                <a:effectLst/>
                <a:latin typeface="Lato" panose="020B0604020202020204"/>
              </a:rPr>
              <a:t> </a:t>
            </a:r>
            <a:r>
              <a:rPr lang="de-DE" dirty="0" err="1">
                <a:effectLst/>
                <a:latin typeface="Lato" panose="020B0604020202020204"/>
              </a:rPr>
              <a:t>broader</a:t>
            </a:r>
            <a:r>
              <a:rPr lang="de-DE" dirty="0">
                <a:effectLst/>
                <a:latin typeface="Lato" panose="020B0604020202020204"/>
              </a:rPr>
              <a:t> </a:t>
            </a:r>
            <a:r>
              <a:rPr lang="de-DE" dirty="0" err="1">
                <a:effectLst/>
                <a:latin typeface="Lato" panose="020B0604020202020204"/>
              </a:rPr>
              <a:t>consent</a:t>
            </a:r>
            <a:r>
              <a:rPr lang="de-DE" dirty="0">
                <a:effectLst/>
                <a:latin typeface="Lato" panose="020B0604020202020204"/>
              </a:rPr>
              <a:t> for data </a:t>
            </a:r>
            <a:r>
              <a:rPr lang="de-DE" dirty="0" err="1">
                <a:effectLst/>
                <a:latin typeface="Lato" panose="020B0604020202020204"/>
              </a:rPr>
              <a:t>processing</a:t>
            </a:r>
            <a:endParaRPr lang="de-DE" dirty="0">
              <a:effectLst/>
              <a:latin typeface="Lato" panose="020B0604020202020204"/>
            </a:endParaRPr>
          </a:p>
          <a:p>
            <a:pPr lvl="1" fontAlgn="base">
              <a:spcBef>
                <a:spcPts val="0"/>
              </a:spcBef>
            </a:pPr>
            <a:r>
              <a:rPr lang="de-DE" dirty="0" err="1">
                <a:effectLst/>
                <a:latin typeface="Lato" panose="020B0604020202020204"/>
              </a:rPr>
              <a:t>Longer</a:t>
            </a:r>
            <a:r>
              <a:rPr lang="de-DE" dirty="0">
                <a:effectLst/>
                <a:latin typeface="Lato" panose="020B0604020202020204"/>
              </a:rPr>
              <a:t> </a:t>
            </a:r>
            <a:r>
              <a:rPr lang="de-DE" dirty="0" err="1">
                <a:effectLst/>
                <a:latin typeface="Lato" panose="020B0604020202020204"/>
              </a:rPr>
              <a:t>storage</a:t>
            </a:r>
            <a:r>
              <a:rPr lang="de-DE" dirty="0">
                <a:effectLst/>
                <a:latin typeface="Lato" panose="020B0604020202020204"/>
              </a:rPr>
              <a:t> time for processed data </a:t>
            </a:r>
          </a:p>
          <a:p>
            <a:pPr lvl="1" fontAlgn="base">
              <a:spcBef>
                <a:spcPts val="0"/>
              </a:spcBef>
            </a:pPr>
            <a:r>
              <a:rPr lang="de-DE" dirty="0">
                <a:latin typeface="Lato" panose="020B0604020202020204"/>
              </a:rPr>
              <a:t>Scientific </a:t>
            </a:r>
            <a:r>
              <a:rPr lang="de-DE" dirty="0" err="1">
                <a:latin typeface="Lato" panose="020B0604020202020204"/>
              </a:rPr>
              <a:t>purpose</a:t>
            </a:r>
            <a:r>
              <a:rPr lang="de-DE" dirty="0">
                <a:latin typeface="Lato" panose="020B0604020202020204"/>
              </a:rPr>
              <a:t> = </a:t>
            </a:r>
            <a:r>
              <a:rPr lang="de-DE" dirty="0" err="1">
                <a:latin typeface="Lato" panose="020B0604020202020204"/>
              </a:rPr>
              <a:t>always</a:t>
            </a:r>
            <a:r>
              <a:rPr lang="de-DE" dirty="0">
                <a:latin typeface="Lato" panose="020B0604020202020204"/>
              </a:rPr>
              <a:t> </a:t>
            </a:r>
            <a:r>
              <a:rPr lang="de-DE" dirty="0" err="1">
                <a:latin typeface="Lato" panose="020B0604020202020204"/>
              </a:rPr>
              <a:t>justifiable</a:t>
            </a:r>
            <a:r>
              <a:rPr lang="de-DE" dirty="0">
                <a:latin typeface="Lato" panose="020B0604020202020204"/>
              </a:rPr>
              <a:t> </a:t>
            </a:r>
            <a:r>
              <a:rPr lang="de-DE" dirty="0" err="1">
                <a:latin typeface="Lato" panose="020B0604020202020204"/>
              </a:rPr>
              <a:t>purpose</a:t>
            </a:r>
            <a:endParaRPr lang="de-DE" dirty="0">
              <a:effectLst/>
              <a:latin typeface="Lato" panose="020B0604020202020204"/>
            </a:endParaRPr>
          </a:p>
          <a:p>
            <a:pPr marL="228600" lvl="1" indent="0" fontAlgn="base">
              <a:spcBef>
                <a:spcPts val="0"/>
              </a:spcBef>
              <a:buNone/>
            </a:pPr>
            <a:endParaRPr lang="de-DE" sz="1600" dirty="0">
              <a:effectLst/>
              <a:latin typeface="Lato" panose="020B0604020202020204"/>
            </a:endParaRPr>
          </a:p>
          <a:p>
            <a:pPr marL="0" indent="0" fontAlgn="base">
              <a:spcBef>
                <a:spcPts val="0"/>
              </a:spcBef>
              <a:buNone/>
            </a:pPr>
            <a:r>
              <a:rPr lang="de-DE" sz="2200" dirty="0">
                <a:effectLst/>
                <a:latin typeface="Lato" panose="020B0604020202020204"/>
              </a:rPr>
              <a:t>5) </a:t>
            </a:r>
            <a:r>
              <a:rPr lang="en-US" sz="2200" dirty="0">
                <a:effectLst/>
                <a:latin typeface="Lato" panose="020B0604020202020204"/>
              </a:rPr>
              <a:t>Even with </a:t>
            </a:r>
            <a:r>
              <a:rPr lang="en-US" sz="2200">
                <a:effectLst/>
                <a:latin typeface="Lato" panose="020B0604020202020204"/>
              </a:rPr>
              <a:t>these exemptions</a:t>
            </a:r>
            <a:r>
              <a:rPr lang="en-US" sz="2200" dirty="0">
                <a:effectLst/>
                <a:latin typeface="Lato" panose="020B0604020202020204"/>
              </a:rPr>
              <a:t>, the principles of the GDPR must always be followed!</a:t>
            </a:r>
            <a:endParaRPr lang="de-DE" sz="2200" dirty="0">
              <a:effectLst/>
              <a:latin typeface="Lato" panose="020B0604020202020204"/>
            </a:endParaRPr>
          </a:p>
        </p:txBody>
      </p:sp>
      <p:pic>
        <p:nvPicPr>
          <p:cNvPr id="9" name="Grafik 8" descr="Ein Bild, das Licht enthält.&#10;&#10;Automatisch generierte Beschreibung">
            <a:extLst>
              <a:ext uri="{FF2B5EF4-FFF2-40B4-BE49-F238E27FC236}">
                <a16:creationId xmlns:a16="http://schemas.microsoft.com/office/drawing/2014/main" id="{87A0C487-A842-4C3C-AFE4-2B28BCC9332E}"/>
              </a:ext>
            </a:extLst>
          </p:cNvPr>
          <p:cNvPicPr>
            <a:picLocks noChangeAspect="1"/>
          </p:cNvPicPr>
          <p:nvPr/>
        </p:nvPicPr>
        <p:blipFill>
          <a:blip r:embed="rId4"/>
          <a:stretch>
            <a:fillRect/>
          </a:stretch>
        </p:blipFill>
        <p:spPr>
          <a:xfrm>
            <a:off x="7890743" y="2218362"/>
            <a:ext cx="3089050" cy="2056149"/>
          </a:xfrm>
          <a:prstGeom prst="rect">
            <a:avLst/>
          </a:prstGeom>
        </p:spPr>
      </p:pic>
    </p:spTree>
    <p:extLst>
      <p:ext uri="{BB962C8B-B14F-4D97-AF65-F5344CB8AC3E}">
        <p14:creationId xmlns:p14="http://schemas.microsoft.com/office/powerpoint/2010/main" val="1253067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 calcmode="lin" valueType="num">
                                      <p:cBhvr additive="base">
                                        <p:cTn id="2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animEffect transition="in" filter="fade">
                                      <p:cBhvr>
                                        <p:cTn id="35" dur="500"/>
                                        <p:tgtEl>
                                          <p:spTgt spid="3">
                                            <p:txEl>
                                              <p:pRg st="9" end="9"/>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3">
                                            <p:txEl>
                                              <p:pRg st="10" end="10"/>
                                            </p:txEl>
                                          </p:spTgt>
                                        </p:tgtEl>
                                        <p:attrNameLst>
                                          <p:attrName>style.visibility</p:attrName>
                                        </p:attrNameLst>
                                      </p:cBhvr>
                                      <p:to>
                                        <p:strVal val="visible"/>
                                      </p:to>
                                    </p:set>
                                    <p:animEffect transition="in" filter="fade">
                                      <p:cBhvr>
                                        <p:cTn id="40" dur="500"/>
                                        <p:tgtEl>
                                          <p:spTgt spid="3">
                                            <p:txEl>
                                              <p:pRg st="10" end="10"/>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3">
                                            <p:txEl>
                                              <p:pRg st="11" end="11"/>
                                            </p:txEl>
                                          </p:spTgt>
                                        </p:tgtEl>
                                        <p:attrNameLst>
                                          <p:attrName>style.visibility</p:attrName>
                                        </p:attrNameLst>
                                      </p:cBhvr>
                                      <p:to>
                                        <p:strVal val="visible"/>
                                      </p:to>
                                    </p:set>
                                    <p:animEffect transition="in" filter="fade">
                                      <p:cBhvr>
                                        <p:cTn id="45" dur="500"/>
                                        <p:tgtEl>
                                          <p:spTgt spid="3">
                                            <p:txEl>
                                              <p:pRg st="11" end="11"/>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nodeType="clickEffect">
                                  <p:stCondLst>
                                    <p:cond delay="0"/>
                                  </p:stCondLst>
                                  <p:childTnLst>
                                    <p:set>
                                      <p:cBhvr>
                                        <p:cTn id="49" dur="1" fill="hold">
                                          <p:stCondLst>
                                            <p:cond delay="0"/>
                                          </p:stCondLst>
                                        </p:cTn>
                                        <p:tgtEl>
                                          <p:spTgt spid="3">
                                            <p:txEl>
                                              <p:pRg st="13" end="13"/>
                                            </p:txEl>
                                          </p:spTgt>
                                        </p:tgtEl>
                                        <p:attrNameLst>
                                          <p:attrName>style.visibility</p:attrName>
                                        </p:attrNameLst>
                                      </p:cBhvr>
                                      <p:to>
                                        <p:strVal val="visible"/>
                                      </p:to>
                                    </p:set>
                                    <p:anim calcmode="lin" valueType="num">
                                      <p:cBhvr additive="base">
                                        <p:cTn id="50"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A7D535"/>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AE6A85-5ECA-452F-BF98-307C35E3FA65}"/>
              </a:ext>
            </a:extLst>
          </p:cNvPr>
          <p:cNvSpPr>
            <a:spLocks noGrp="1"/>
          </p:cNvSpPr>
          <p:nvPr>
            <p:ph type="title"/>
          </p:nvPr>
        </p:nvSpPr>
        <p:spPr>
          <a:xfrm>
            <a:off x="3710911" y="1153730"/>
            <a:ext cx="4556643" cy="2661064"/>
          </a:xfrm>
          <a:prstGeom prst="ellipse">
            <a:avLst/>
          </a:prstGeom>
          <a:solidFill>
            <a:srgbClr val="262626"/>
          </a:solidFill>
          <a:ln>
            <a:solidFill>
              <a:srgbClr val="71A54B"/>
            </a:solidFill>
          </a:ln>
          <a:effectLst>
            <a:outerShdw blurRad="50800" dist="50800" dir="5400000" algn="ctr" rotWithShape="0">
              <a:srgbClr val="71A54B"/>
            </a:outerShdw>
          </a:effectLst>
        </p:spPr>
        <p:txBody>
          <a:bodyPr vert="horz" lIns="274320" tIns="182880" rIns="274320" bIns="182880" rtlCol="0" anchor="ctr" anchorCtr="1">
            <a:normAutofit/>
          </a:bodyPr>
          <a:lstStyle/>
          <a:p>
            <a:pPr>
              <a:spcBef>
                <a:spcPct val="0"/>
              </a:spcBef>
            </a:pPr>
            <a:r>
              <a:rPr lang="en-US" sz="4000" b="1">
                <a:ea typeface="+mj-ea"/>
                <a:cs typeface="+mj-cs"/>
              </a:rPr>
              <a:t>Video III </a:t>
            </a:r>
            <a:endParaRPr lang="en-US" sz="4000" b="1" dirty="0">
              <a:ea typeface="+mj-ea"/>
              <a:cs typeface="+mj-cs"/>
            </a:endParaRPr>
          </a:p>
        </p:txBody>
      </p:sp>
      <p:pic>
        <p:nvPicPr>
          <p:cNvPr id="5" name="Grafik 4" descr="Häkchen mit einfarbiger Füllung">
            <a:extLst>
              <a:ext uri="{FF2B5EF4-FFF2-40B4-BE49-F238E27FC236}">
                <a16:creationId xmlns:a16="http://schemas.microsoft.com/office/drawing/2014/main" id="{46C4FB7E-685E-4F82-B0BE-616F6D1D592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270731" y="2264218"/>
            <a:ext cx="1399914" cy="1399914"/>
          </a:xfrm>
          <a:prstGeom prst="rect">
            <a:avLst/>
          </a:prstGeom>
          <a:effectLst>
            <a:outerShdw blurRad="50800" dist="38100" dir="2700000" algn="tl" rotWithShape="0">
              <a:prstClr val="black">
                <a:alpha val="40000"/>
              </a:prstClr>
            </a:outerShdw>
          </a:effectLst>
        </p:spPr>
      </p:pic>
      <p:sp>
        <p:nvSpPr>
          <p:cNvPr id="6" name="Textplatzhalter 5">
            <a:extLst>
              <a:ext uri="{FF2B5EF4-FFF2-40B4-BE49-F238E27FC236}">
                <a16:creationId xmlns:a16="http://schemas.microsoft.com/office/drawing/2014/main" id="{E1C60D4D-D9FE-4E06-9629-5C38D9AE7B97}"/>
              </a:ext>
            </a:extLst>
          </p:cNvPr>
          <p:cNvSpPr>
            <a:spLocks noGrp="1"/>
          </p:cNvSpPr>
          <p:nvPr>
            <p:ph type="body" idx="1"/>
          </p:nvPr>
        </p:nvSpPr>
        <p:spPr>
          <a:xfrm>
            <a:off x="176423" y="5279858"/>
            <a:ext cx="11839153" cy="848824"/>
          </a:xfrm>
        </p:spPr>
        <p:txBody>
          <a:bodyPr/>
          <a:lstStyle/>
          <a:p>
            <a:pPr marL="152396" indent="0" algn="ctr">
              <a:buNone/>
            </a:pPr>
            <a:r>
              <a:rPr lang="en-US" sz="3200" dirty="0">
                <a:solidFill>
                  <a:srgbClr val="262626"/>
                </a:solidFill>
              </a:rPr>
              <a:t>More material and useful links </a:t>
            </a:r>
            <a:endParaRPr lang="de-AT" sz="3200" dirty="0">
              <a:solidFill>
                <a:srgbClr val="262626"/>
              </a:solidFill>
            </a:endParaRPr>
          </a:p>
        </p:txBody>
      </p:sp>
      <p:sp>
        <p:nvSpPr>
          <p:cNvPr id="7" name="Pfeil: nach unten 6">
            <a:extLst>
              <a:ext uri="{FF2B5EF4-FFF2-40B4-BE49-F238E27FC236}">
                <a16:creationId xmlns:a16="http://schemas.microsoft.com/office/drawing/2014/main" id="{80629B71-C96E-477B-BB3A-4B1131473F36}"/>
              </a:ext>
            </a:extLst>
          </p:cNvPr>
          <p:cNvSpPr/>
          <p:nvPr/>
        </p:nvSpPr>
        <p:spPr>
          <a:xfrm>
            <a:off x="3585883" y="5997388"/>
            <a:ext cx="582705" cy="546847"/>
          </a:xfrm>
          <a:prstGeom prst="downArrow">
            <a:avLst/>
          </a:prstGeom>
          <a:solidFill>
            <a:srgbClr val="262626"/>
          </a:solidFill>
          <a:ln>
            <a:solidFill>
              <a:srgbClr val="2626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9" name="Pfeil: nach unten 8">
            <a:extLst>
              <a:ext uri="{FF2B5EF4-FFF2-40B4-BE49-F238E27FC236}">
                <a16:creationId xmlns:a16="http://schemas.microsoft.com/office/drawing/2014/main" id="{2C1F86AE-4E22-4B8A-8914-BA302C2AC734}"/>
              </a:ext>
            </a:extLst>
          </p:cNvPr>
          <p:cNvSpPr/>
          <p:nvPr/>
        </p:nvSpPr>
        <p:spPr>
          <a:xfrm>
            <a:off x="4442505" y="5997379"/>
            <a:ext cx="582705" cy="546847"/>
          </a:xfrm>
          <a:prstGeom prst="downArrow">
            <a:avLst/>
          </a:prstGeom>
          <a:solidFill>
            <a:srgbClr val="262626"/>
          </a:solidFill>
          <a:ln>
            <a:solidFill>
              <a:srgbClr val="2626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0" name="Pfeil: nach unten 9">
            <a:extLst>
              <a:ext uri="{FF2B5EF4-FFF2-40B4-BE49-F238E27FC236}">
                <a16:creationId xmlns:a16="http://schemas.microsoft.com/office/drawing/2014/main" id="{EC967574-E8A1-4031-A2DF-929B15B7302E}"/>
              </a:ext>
            </a:extLst>
          </p:cNvPr>
          <p:cNvSpPr/>
          <p:nvPr/>
        </p:nvSpPr>
        <p:spPr>
          <a:xfrm>
            <a:off x="8101228" y="5997383"/>
            <a:ext cx="582705" cy="546847"/>
          </a:xfrm>
          <a:prstGeom prst="downArrow">
            <a:avLst/>
          </a:prstGeom>
          <a:solidFill>
            <a:srgbClr val="262626"/>
          </a:solidFill>
          <a:ln>
            <a:solidFill>
              <a:srgbClr val="2626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1" name="Pfeil: nach unten 10">
            <a:extLst>
              <a:ext uri="{FF2B5EF4-FFF2-40B4-BE49-F238E27FC236}">
                <a16:creationId xmlns:a16="http://schemas.microsoft.com/office/drawing/2014/main" id="{2AF602D5-B950-4029-9FD8-86574EE3C2D0}"/>
              </a:ext>
            </a:extLst>
          </p:cNvPr>
          <p:cNvSpPr/>
          <p:nvPr/>
        </p:nvSpPr>
        <p:spPr>
          <a:xfrm>
            <a:off x="7244605" y="5997380"/>
            <a:ext cx="582705" cy="546847"/>
          </a:xfrm>
          <a:prstGeom prst="downArrow">
            <a:avLst/>
          </a:prstGeom>
          <a:solidFill>
            <a:srgbClr val="262626"/>
          </a:solidFill>
          <a:ln>
            <a:solidFill>
              <a:srgbClr val="2626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2" name="Pfeil: nach unten 11">
            <a:extLst>
              <a:ext uri="{FF2B5EF4-FFF2-40B4-BE49-F238E27FC236}">
                <a16:creationId xmlns:a16="http://schemas.microsoft.com/office/drawing/2014/main" id="{A05DF621-A530-4918-B9DF-FD1B9A946C1D}"/>
              </a:ext>
            </a:extLst>
          </p:cNvPr>
          <p:cNvSpPr/>
          <p:nvPr/>
        </p:nvSpPr>
        <p:spPr>
          <a:xfrm>
            <a:off x="5299127" y="5997378"/>
            <a:ext cx="582705" cy="546847"/>
          </a:xfrm>
          <a:prstGeom prst="downArrow">
            <a:avLst/>
          </a:prstGeom>
          <a:solidFill>
            <a:srgbClr val="262626"/>
          </a:solidFill>
          <a:ln>
            <a:solidFill>
              <a:srgbClr val="2626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3" name="Pfeil: nach unten 12">
            <a:extLst>
              <a:ext uri="{FF2B5EF4-FFF2-40B4-BE49-F238E27FC236}">
                <a16:creationId xmlns:a16="http://schemas.microsoft.com/office/drawing/2014/main" id="{059C9BD8-9569-437E-8C75-F68AF59D2868}"/>
              </a:ext>
            </a:extLst>
          </p:cNvPr>
          <p:cNvSpPr/>
          <p:nvPr/>
        </p:nvSpPr>
        <p:spPr>
          <a:xfrm>
            <a:off x="6387983" y="5997381"/>
            <a:ext cx="582705" cy="546847"/>
          </a:xfrm>
          <a:prstGeom prst="downArrow">
            <a:avLst/>
          </a:prstGeom>
          <a:solidFill>
            <a:srgbClr val="262626"/>
          </a:solidFill>
          <a:ln>
            <a:solidFill>
              <a:srgbClr val="2626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Tree>
    <p:extLst>
      <p:ext uri="{BB962C8B-B14F-4D97-AF65-F5344CB8AC3E}">
        <p14:creationId xmlns:p14="http://schemas.microsoft.com/office/powerpoint/2010/main" val="2027771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6">
                                            <p:txEl>
                                              <p:pRg st="0" end="0"/>
                                            </p:txEl>
                                          </p:spTgt>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11"/>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12"/>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build="p"/>
      <p:bldP spid="7" grpId="0" animBg="1"/>
      <p:bldP spid="9" grpId="0" animBg="1"/>
      <p:bldP spid="10" grpId="0" animBg="1"/>
      <p:bldP spid="11" grpId="0" animBg="1"/>
      <p:bldP spid="12" grpId="0" animBg="1"/>
      <p:bldP spid="13" grpId="0" animBg="1"/>
    </p:bld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6A9C41"/>
      </a:dk2>
      <a:lt2>
        <a:srgbClr val="E7E6E6"/>
      </a:lt2>
      <a:accent1>
        <a:srgbClr val="A7D535"/>
      </a:accent1>
      <a:accent2>
        <a:srgbClr val="EACA4F"/>
      </a:accent2>
      <a:accent3>
        <a:srgbClr val="FD9850"/>
      </a:accent3>
      <a:accent4>
        <a:srgbClr val="F46442"/>
      </a:accent4>
      <a:accent5>
        <a:srgbClr val="54D289"/>
      </a:accent5>
      <a:accent6>
        <a:srgbClr val="6AD8CB"/>
      </a:accent6>
      <a:hlink>
        <a:srgbClr val="CAFB50"/>
      </a:hlink>
      <a:folHlink>
        <a:srgbClr val="DEFF8B"/>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38000"/>
              </a:schemeClr>
            </a:gs>
            <a:gs pos="50000">
              <a:schemeClr val="phClr">
                <a:shade val="100000"/>
                <a:hueMod val="100000"/>
                <a:satMod val="110000"/>
                <a:lumMod val="130000"/>
              </a:schemeClr>
            </a:gs>
            <a:gs pos="100000">
              <a:schemeClr val="phClr">
                <a:shade val="78000"/>
                <a:hueMod val="106000"/>
                <a:satMod val="120000"/>
                <a:lumMod val="7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B587E4A9-1405-4B4F-8BC3-512EE08D2EBF}"/>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Berlin</Template>
  <TotalTime>0</TotalTime>
  <Words>476</Words>
  <Application>Microsoft Office PowerPoint</Application>
  <PresentationFormat>Breitbild</PresentationFormat>
  <Paragraphs>59</Paragraphs>
  <Slides>10</Slides>
  <Notes>9</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10</vt:i4>
      </vt:variant>
    </vt:vector>
  </HeadingPairs>
  <TitlesOfParts>
    <vt:vector size="15" baseType="lpstr">
      <vt:lpstr>Arial</vt:lpstr>
      <vt:lpstr>Calibri</vt:lpstr>
      <vt:lpstr>Lato</vt:lpstr>
      <vt:lpstr>Trebuchet MS</vt:lpstr>
      <vt:lpstr>Berlin</vt:lpstr>
      <vt:lpstr>Data protection in research practice</vt:lpstr>
      <vt:lpstr>Part III: The GDPR  in science and research </vt:lpstr>
      <vt:lpstr>Agenda</vt:lpstr>
      <vt:lpstr>GDPR-exemptions  for science and research</vt:lpstr>
      <vt:lpstr>GDPR-exemptions for science and research</vt:lpstr>
      <vt:lpstr>What does this mean for the scientific field?</vt:lpstr>
      <vt:lpstr>RECAP</vt:lpstr>
      <vt:lpstr>Good to know</vt:lpstr>
      <vt:lpstr>Video III </vt:lpstr>
      <vt:lpstr>Data protection in research practice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Datenschutz in der wissenschaftlichen Praxis</dc:title>
  <dc:creator>Sina K</dc:creator>
  <cp:lastModifiedBy>Sina K</cp:lastModifiedBy>
  <cp:revision>28</cp:revision>
  <dcterms:created xsi:type="dcterms:W3CDTF">2021-02-03T05:39:12Z</dcterms:created>
  <dcterms:modified xsi:type="dcterms:W3CDTF">2021-08-24T10:38:16Z</dcterms:modified>
</cp:coreProperties>
</file>